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61" r:id="rId2"/>
    <p:sldId id="406" r:id="rId3"/>
    <p:sldId id="295" r:id="rId4"/>
    <p:sldId id="382" r:id="rId5"/>
    <p:sldId id="391" r:id="rId6"/>
    <p:sldId id="390" r:id="rId7"/>
    <p:sldId id="389" r:id="rId8"/>
    <p:sldId id="388" r:id="rId9"/>
    <p:sldId id="387" r:id="rId10"/>
    <p:sldId id="386" r:id="rId11"/>
    <p:sldId id="385" r:id="rId12"/>
    <p:sldId id="384" r:id="rId13"/>
    <p:sldId id="383" r:id="rId14"/>
    <p:sldId id="286" r:id="rId15"/>
    <p:sldId id="369" r:id="rId16"/>
    <p:sldId id="300" r:id="rId17"/>
    <p:sldId id="370" r:id="rId18"/>
    <p:sldId id="351" r:id="rId19"/>
    <p:sldId id="399" r:id="rId20"/>
    <p:sldId id="405" r:id="rId21"/>
    <p:sldId id="273" r:id="rId22"/>
    <p:sldId id="398" r:id="rId23"/>
    <p:sldId id="402" r:id="rId24"/>
    <p:sldId id="401" r:id="rId25"/>
    <p:sldId id="356" r:id="rId26"/>
  </p:sldIdLst>
  <p:sldSz cx="24384000" cy="13716000"/>
  <p:notesSz cx="6858000" cy="9144000"/>
  <p:defaultTextStyle>
    <a:lvl1pPr algn="ctr" defTabSz="584200">
      <a:defRPr sz="5000">
        <a:solidFill>
          <a:srgbClr val="FFFFFF"/>
        </a:solidFill>
        <a:latin typeface="+mj-lt"/>
        <a:ea typeface="+mj-ea"/>
        <a:cs typeface="+mj-cs"/>
        <a:sym typeface="Lato Light"/>
      </a:defRPr>
    </a:lvl1pPr>
    <a:lvl2pPr indent="228600" algn="ctr" defTabSz="584200">
      <a:defRPr sz="5000">
        <a:solidFill>
          <a:srgbClr val="FFFFFF"/>
        </a:solidFill>
        <a:latin typeface="+mj-lt"/>
        <a:ea typeface="+mj-ea"/>
        <a:cs typeface="+mj-cs"/>
        <a:sym typeface="Lato Light"/>
      </a:defRPr>
    </a:lvl2pPr>
    <a:lvl3pPr indent="457200" algn="ctr" defTabSz="584200">
      <a:defRPr sz="5000">
        <a:solidFill>
          <a:srgbClr val="FFFFFF"/>
        </a:solidFill>
        <a:latin typeface="+mj-lt"/>
        <a:ea typeface="+mj-ea"/>
        <a:cs typeface="+mj-cs"/>
        <a:sym typeface="Lato Light"/>
      </a:defRPr>
    </a:lvl3pPr>
    <a:lvl4pPr indent="685800" algn="ctr" defTabSz="584200">
      <a:defRPr sz="5000">
        <a:solidFill>
          <a:srgbClr val="FFFFFF"/>
        </a:solidFill>
        <a:latin typeface="+mj-lt"/>
        <a:ea typeface="+mj-ea"/>
        <a:cs typeface="+mj-cs"/>
        <a:sym typeface="Lato Light"/>
      </a:defRPr>
    </a:lvl4pPr>
    <a:lvl5pPr indent="914400" algn="ctr" defTabSz="584200">
      <a:defRPr sz="5000">
        <a:solidFill>
          <a:srgbClr val="FFFFFF"/>
        </a:solidFill>
        <a:latin typeface="+mj-lt"/>
        <a:ea typeface="+mj-ea"/>
        <a:cs typeface="+mj-cs"/>
        <a:sym typeface="Lato Light"/>
      </a:defRPr>
    </a:lvl5pPr>
    <a:lvl6pPr indent="1143000" algn="ctr" defTabSz="584200">
      <a:defRPr sz="5000">
        <a:solidFill>
          <a:srgbClr val="FFFFFF"/>
        </a:solidFill>
        <a:latin typeface="+mj-lt"/>
        <a:ea typeface="+mj-ea"/>
        <a:cs typeface="+mj-cs"/>
        <a:sym typeface="Lato Light"/>
      </a:defRPr>
    </a:lvl6pPr>
    <a:lvl7pPr indent="1371600" algn="ctr" defTabSz="584200">
      <a:defRPr sz="5000">
        <a:solidFill>
          <a:srgbClr val="FFFFFF"/>
        </a:solidFill>
        <a:latin typeface="+mj-lt"/>
        <a:ea typeface="+mj-ea"/>
        <a:cs typeface="+mj-cs"/>
        <a:sym typeface="Lato Light"/>
      </a:defRPr>
    </a:lvl7pPr>
    <a:lvl8pPr indent="1600200" algn="ctr" defTabSz="584200">
      <a:defRPr sz="5000">
        <a:solidFill>
          <a:srgbClr val="FFFFFF"/>
        </a:solidFill>
        <a:latin typeface="+mj-lt"/>
        <a:ea typeface="+mj-ea"/>
        <a:cs typeface="+mj-cs"/>
        <a:sym typeface="Lato Light"/>
      </a:defRPr>
    </a:lvl8pPr>
    <a:lvl9pPr indent="1828800" algn="ctr" defTabSz="584200">
      <a:defRPr sz="5000">
        <a:solidFill>
          <a:srgbClr val="FFFFFF"/>
        </a:solidFill>
        <a:latin typeface="+mj-lt"/>
        <a:ea typeface="+mj-ea"/>
        <a:cs typeface="+mj-cs"/>
        <a:sym typeface="Lato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CB18"/>
    <a:srgbClr val="3EAD5E"/>
    <a:srgbClr val="059C73"/>
    <a:srgbClr val="82B445"/>
    <a:srgbClr val="33383F"/>
    <a:srgbClr val="F4F4F4"/>
    <a:srgbClr val="3F454D"/>
    <a:srgbClr val="32373E"/>
    <a:srgbClr val="DCDEE0"/>
    <a:srgbClr val="52C3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E3B45D-8EBE-4F89-B0A6-7E0CAEBB0491}" v="6" dt="2019-12-10T22:01:37.44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0" autoAdjust="0"/>
    <p:restoredTop sz="59184" autoAdjust="0"/>
  </p:normalViewPr>
  <p:slideViewPr>
    <p:cSldViewPr snapToGrid="0">
      <p:cViewPr>
        <p:scale>
          <a:sx n="44" d="100"/>
          <a:sy n="44" d="100"/>
        </p:scale>
        <p:origin x="-555" y="174"/>
      </p:cViewPr>
      <p:guideLst/>
    </p:cSldViewPr>
  </p:slideViewPr>
  <p:notesTextViewPr>
    <p:cViewPr>
      <p:scale>
        <a:sx n="1" d="1"/>
        <a:sy n="1" d="1"/>
      </p:scale>
      <p:origin x="0" y="0"/>
    </p:cViewPr>
  </p:notesTextViewPr>
  <p:sorterViewPr>
    <p:cViewPr>
      <p:scale>
        <a:sx n="100" d="100"/>
        <a:sy n="100" d="100"/>
      </p:scale>
      <p:origin x="0" y="-2964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 Molnar" userId="c577ed71-d442-4ba5-8ba7-13a42003cccb" providerId="ADAL" clId="{5770C075-B7C5-4307-BBF6-F4A2CD25E1B6}"/>
    <pc:docChg chg="undo redo custSel addSld delSld modSld sldOrd">
      <pc:chgData name="Nik Molnar" userId="c577ed71-d442-4ba5-8ba7-13a42003cccb" providerId="ADAL" clId="{5770C075-B7C5-4307-BBF6-F4A2CD25E1B6}" dt="2019-11-05T13:32:19.287" v="4560"/>
      <pc:docMkLst>
        <pc:docMk/>
      </pc:docMkLst>
      <pc:sldChg chg="addSp delSp modSp modNotesTx">
        <pc:chgData name="Nik Molnar" userId="c577ed71-d442-4ba5-8ba7-13a42003cccb" providerId="ADAL" clId="{5770C075-B7C5-4307-BBF6-F4A2CD25E1B6}" dt="2019-11-05T13:31:31.297" v="4550" actId="6549"/>
        <pc:sldMkLst>
          <pc:docMk/>
          <pc:sldMk cId="0" sldId="261"/>
        </pc:sldMkLst>
        <pc:spChg chg="add mod">
          <ac:chgData name="Nik Molnar" userId="c577ed71-d442-4ba5-8ba7-13a42003cccb" providerId="ADAL" clId="{5770C075-B7C5-4307-BBF6-F4A2CD25E1B6}" dt="2019-11-05T12:04:48.806" v="4531" actId="404"/>
          <ac:spMkLst>
            <pc:docMk/>
            <pc:sldMk cId="0" sldId="261"/>
            <ac:spMk id="2" creationId="{21CAA1AA-94A3-4E51-994E-93F7080A1700}"/>
          </ac:spMkLst>
        </pc:spChg>
        <pc:spChg chg="add mod">
          <ac:chgData name="Nik Molnar" userId="c577ed71-d442-4ba5-8ba7-13a42003cccb" providerId="ADAL" clId="{5770C075-B7C5-4307-BBF6-F4A2CD25E1B6}" dt="2019-11-05T12:04:27.832" v="4527" actId="1038"/>
          <ac:spMkLst>
            <pc:docMk/>
            <pc:sldMk cId="0" sldId="261"/>
            <ac:spMk id="10" creationId="{C62BE801-1B9F-4FA7-A883-76F1A27A4D12}"/>
          </ac:spMkLst>
        </pc:spChg>
        <pc:spChg chg="add mod">
          <ac:chgData name="Nik Molnar" userId="c577ed71-d442-4ba5-8ba7-13a42003cccb" providerId="ADAL" clId="{5770C075-B7C5-4307-BBF6-F4A2CD25E1B6}" dt="2019-11-05T12:04:32.258" v="4528" actId="14100"/>
          <ac:spMkLst>
            <pc:docMk/>
            <pc:sldMk cId="0" sldId="261"/>
            <ac:spMk id="11" creationId="{A88DA474-1E9A-428C-AC37-3B418DC39217}"/>
          </ac:spMkLst>
        </pc:spChg>
        <pc:spChg chg="add mod">
          <ac:chgData name="Nik Molnar" userId="c577ed71-d442-4ba5-8ba7-13a42003cccb" providerId="ADAL" clId="{5770C075-B7C5-4307-BBF6-F4A2CD25E1B6}" dt="2019-11-05T12:06:10.650" v="4541" actId="1076"/>
          <ac:spMkLst>
            <pc:docMk/>
            <pc:sldMk cId="0" sldId="261"/>
            <ac:spMk id="13" creationId="{62C2C331-D96B-4616-8A60-EDE469A77B34}"/>
          </ac:spMkLst>
        </pc:spChg>
        <pc:spChg chg="add del">
          <ac:chgData name="Nik Molnar" userId="c577ed71-d442-4ba5-8ba7-13a42003cccb" providerId="ADAL" clId="{5770C075-B7C5-4307-BBF6-F4A2CD25E1B6}" dt="2019-11-05T12:05:26.506" v="4533" actId="478"/>
          <ac:spMkLst>
            <pc:docMk/>
            <pc:sldMk cId="0" sldId="261"/>
            <ac:spMk id="14" creationId="{472DFD4A-C597-4CC7-B7CE-8039922F096C}"/>
          </ac:spMkLst>
        </pc:spChg>
        <pc:spChg chg="add mod">
          <ac:chgData name="Nik Molnar" userId="c577ed71-d442-4ba5-8ba7-13a42003cccb" providerId="ADAL" clId="{5770C075-B7C5-4307-BBF6-F4A2CD25E1B6}" dt="2019-11-05T12:06:25.302" v="4542" actId="1076"/>
          <ac:spMkLst>
            <pc:docMk/>
            <pc:sldMk cId="0" sldId="261"/>
            <ac:spMk id="15" creationId="{0080B63A-906A-4ABC-A413-2447EC05FEF0}"/>
          </ac:spMkLst>
        </pc:spChg>
        <pc:spChg chg="add del">
          <ac:chgData name="Nik Molnar" userId="c577ed71-d442-4ba5-8ba7-13a42003cccb" providerId="ADAL" clId="{5770C075-B7C5-4307-BBF6-F4A2CD25E1B6}" dt="2019-11-05T12:05:28.686" v="4534" actId="478"/>
          <ac:spMkLst>
            <pc:docMk/>
            <pc:sldMk cId="0" sldId="261"/>
            <ac:spMk id="16" creationId="{E0527CF9-272B-4F43-A679-BA6A12AD6CC3}"/>
          </ac:spMkLst>
        </pc:spChg>
        <pc:spChg chg="mod">
          <ac:chgData name="Nik Molnar" userId="c577ed71-d442-4ba5-8ba7-13a42003cccb" providerId="ADAL" clId="{5770C075-B7C5-4307-BBF6-F4A2CD25E1B6}" dt="2019-11-05T12:05:50.775" v="4540" actId="1076"/>
          <ac:spMkLst>
            <pc:docMk/>
            <pc:sldMk cId="0" sldId="261"/>
            <ac:spMk id="241" creationId="{00000000-0000-0000-0000-000000000000}"/>
          </ac:spMkLst>
        </pc:spChg>
      </pc:sldChg>
      <pc:sldChg chg="addSp delSp modSp add ord">
        <pc:chgData name="Nik Molnar" userId="c577ed71-d442-4ba5-8ba7-13a42003cccb" providerId="ADAL" clId="{5770C075-B7C5-4307-BBF6-F4A2CD25E1B6}" dt="2019-11-05T00:42:48.844" v="3079"/>
        <pc:sldMkLst>
          <pc:docMk/>
          <pc:sldMk cId="0" sldId="273"/>
        </pc:sldMkLst>
        <pc:spChg chg="add mod ord">
          <ac:chgData name="Nik Molnar" userId="c577ed71-d442-4ba5-8ba7-13a42003cccb" providerId="ADAL" clId="{5770C075-B7C5-4307-BBF6-F4A2CD25E1B6}" dt="2019-11-05T00:19:24.630" v="2931" actId="208"/>
          <ac:spMkLst>
            <pc:docMk/>
            <pc:sldMk cId="0" sldId="273"/>
            <ac:spMk id="12" creationId="{7BA5AA68-0197-4AED-9106-8B79A254F081}"/>
          </ac:spMkLst>
        </pc:spChg>
        <pc:spChg chg="add mod ord">
          <ac:chgData name="Nik Molnar" userId="c577ed71-d442-4ba5-8ba7-13a42003cccb" providerId="ADAL" clId="{5770C075-B7C5-4307-BBF6-F4A2CD25E1B6}" dt="2019-11-05T00:19:44.822" v="2936" actId="208"/>
          <ac:spMkLst>
            <pc:docMk/>
            <pc:sldMk cId="0" sldId="273"/>
            <ac:spMk id="13" creationId="{6BAFD457-807B-42CC-833A-0395E42A535F}"/>
          </ac:spMkLst>
        </pc:spChg>
        <pc:spChg chg="add">
          <ac:chgData name="Nik Molnar" userId="c577ed71-d442-4ba5-8ba7-13a42003cccb" providerId="ADAL" clId="{5770C075-B7C5-4307-BBF6-F4A2CD25E1B6}" dt="2019-11-05T00:42:48.844" v="3079"/>
          <ac:spMkLst>
            <pc:docMk/>
            <pc:sldMk cId="0" sldId="273"/>
            <ac:spMk id="14" creationId="{09270C03-E97E-4D8F-A531-AC14D38C06C1}"/>
          </ac:spMkLst>
        </pc:spChg>
        <pc:spChg chg="mod">
          <ac:chgData name="Nik Molnar" userId="c577ed71-d442-4ba5-8ba7-13a42003cccb" providerId="ADAL" clId="{5770C075-B7C5-4307-BBF6-F4A2CD25E1B6}" dt="2019-11-05T00:27:01.661" v="3059" actId="20577"/>
          <ac:spMkLst>
            <pc:docMk/>
            <pc:sldMk cId="0" sldId="273"/>
            <ac:spMk id="504" creationId="{00000000-0000-0000-0000-000000000000}"/>
          </ac:spMkLst>
        </pc:spChg>
        <pc:spChg chg="del">
          <ac:chgData name="Nik Molnar" userId="c577ed71-d442-4ba5-8ba7-13a42003cccb" providerId="ADAL" clId="{5770C075-B7C5-4307-BBF6-F4A2CD25E1B6}" dt="2019-11-05T00:16:49.051" v="2915" actId="478"/>
          <ac:spMkLst>
            <pc:docMk/>
            <pc:sldMk cId="0" sldId="273"/>
            <ac:spMk id="505" creationId="{00000000-0000-0000-0000-000000000000}"/>
          </ac:spMkLst>
        </pc:spChg>
        <pc:spChg chg="add del">
          <ac:chgData name="Nik Molnar" userId="c577ed71-d442-4ba5-8ba7-13a42003cccb" providerId="ADAL" clId="{5770C075-B7C5-4307-BBF6-F4A2CD25E1B6}" dt="2019-11-05T00:19:10.986" v="2928" actId="478"/>
          <ac:spMkLst>
            <pc:docMk/>
            <pc:sldMk cId="0" sldId="273"/>
            <ac:spMk id="506" creationId="{00000000-0000-0000-0000-000000000000}"/>
          </ac:spMkLst>
        </pc:spChg>
        <pc:spChg chg="mod">
          <ac:chgData name="Nik Molnar" userId="c577ed71-d442-4ba5-8ba7-13a42003cccb" providerId="ADAL" clId="{5770C075-B7C5-4307-BBF6-F4A2CD25E1B6}" dt="2019-11-05T00:20:28.859" v="2983" actId="6549"/>
          <ac:spMkLst>
            <pc:docMk/>
            <pc:sldMk cId="0" sldId="273"/>
            <ac:spMk id="508" creationId="{00000000-0000-0000-0000-000000000000}"/>
          </ac:spMkLst>
        </pc:spChg>
        <pc:spChg chg="del">
          <ac:chgData name="Nik Molnar" userId="c577ed71-d442-4ba5-8ba7-13a42003cccb" providerId="ADAL" clId="{5770C075-B7C5-4307-BBF6-F4A2CD25E1B6}" dt="2019-11-05T00:19:35.892" v="2935" actId="478"/>
          <ac:spMkLst>
            <pc:docMk/>
            <pc:sldMk cId="0" sldId="273"/>
            <ac:spMk id="509" creationId="{00000000-0000-0000-0000-000000000000}"/>
          </ac:spMkLst>
        </pc:spChg>
        <pc:spChg chg="mod">
          <ac:chgData name="Nik Molnar" userId="c577ed71-d442-4ba5-8ba7-13a42003cccb" providerId="ADAL" clId="{5770C075-B7C5-4307-BBF6-F4A2CD25E1B6}" dt="2019-11-05T00:26:54.692" v="3053" actId="313"/>
          <ac:spMkLst>
            <pc:docMk/>
            <pc:sldMk cId="0" sldId="273"/>
            <ac:spMk id="511" creationId="{00000000-0000-0000-0000-000000000000}"/>
          </ac:spMkLst>
        </pc:spChg>
        <pc:picChg chg="add mod">
          <ac:chgData name="Nik Molnar" userId="c577ed71-d442-4ba5-8ba7-13a42003cccb" providerId="ADAL" clId="{5770C075-B7C5-4307-BBF6-F4A2CD25E1B6}" dt="2019-11-05T00:20:06.316" v="2940" actId="1076"/>
          <ac:picMkLst>
            <pc:docMk/>
            <pc:sldMk cId="0" sldId="273"/>
            <ac:picMk id="1026" creationId="{CB2D78C9-2131-46EC-B383-4FC80CF29FE2}"/>
          </ac:picMkLst>
        </pc:picChg>
        <pc:picChg chg="add mod">
          <ac:chgData name="Nik Molnar" userId="c577ed71-d442-4ba5-8ba7-13a42003cccb" providerId="ADAL" clId="{5770C075-B7C5-4307-BBF6-F4A2CD25E1B6}" dt="2019-11-05T00:20:09.275" v="2941" actId="14100"/>
          <ac:picMkLst>
            <pc:docMk/>
            <pc:sldMk cId="0" sldId="273"/>
            <ac:picMk id="1028" creationId="{235453E5-BAC9-4861-B6E9-A32B20AD03C5}"/>
          </ac:picMkLst>
        </pc:picChg>
      </pc:sldChg>
      <pc:sldChg chg="delSp modNotesTx">
        <pc:chgData name="Nik Molnar" userId="c577ed71-d442-4ba5-8ba7-13a42003cccb" providerId="ADAL" clId="{5770C075-B7C5-4307-BBF6-F4A2CD25E1B6}" dt="2019-11-05T04:23:05.614" v="4225" actId="20577"/>
        <pc:sldMkLst>
          <pc:docMk/>
          <pc:sldMk cId="0" sldId="295"/>
        </pc:sldMkLst>
        <pc:spChg chg="del">
          <ac:chgData name="Nik Molnar" userId="c577ed71-d442-4ba5-8ba7-13a42003cccb" providerId="ADAL" clId="{5770C075-B7C5-4307-BBF6-F4A2CD25E1B6}" dt="2019-11-05T04:13:33.191" v="4027" actId="478"/>
          <ac:spMkLst>
            <pc:docMk/>
            <pc:sldMk cId="0" sldId="295"/>
            <ac:spMk id="2165" creationId="{00000000-0000-0000-0000-000000000000}"/>
          </ac:spMkLst>
        </pc:spChg>
      </pc:sldChg>
      <pc:sldChg chg="addSp modSp">
        <pc:chgData name="Nik Molnar" userId="c577ed71-d442-4ba5-8ba7-13a42003cccb" providerId="ADAL" clId="{5770C075-B7C5-4307-BBF6-F4A2CD25E1B6}" dt="2019-11-05T00:42:11.070" v="3077" actId="207"/>
        <pc:sldMkLst>
          <pc:docMk/>
          <pc:sldMk cId="0" sldId="300"/>
        </pc:sldMkLst>
        <pc:spChg chg="add mod">
          <ac:chgData name="Nik Molnar" userId="c577ed71-d442-4ba5-8ba7-13a42003cccb" providerId="ADAL" clId="{5770C075-B7C5-4307-BBF6-F4A2CD25E1B6}" dt="2019-11-05T00:42:11.070" v="3077" actId="207"/>
          <ac:spMkLst>
            <pc:docMk/>
            <pc:sldMk cId="0" sldId="300"/>
            <ac:spMk id="7" creationId="{A4025B82-DE3B-44FF-BC34-69E280FCB575}"/>
          </ac:spMkLst>
        </pc:spChg>
      </pc:sldChg>
      <pc:sldChg chg="addSp delSp modSp add">
        <pc:chgData name="Nik Molnar" userId="c577ed71-d442-4ba5-8ba7-13a42003cccb" providerId="ADAL" clId="{5770C075-B7C5-4307-BBF6-F4A2CD25E1B6}" dt="2019-11-05T00:43:18.007" v="3086" actId="20577"/>
        <pc:sldMkLst>
          <pc:docMk/>
          <pc:sldMk cId="0" sldId="351"/>
        </pc:sldMkLst>
        <pc:spChg chg="add del mod">
          <ac:chgData name="Nik Molnar" userId="c577ed71-d442-4ba5-8ba7-13a42003cccb" providerId="ADAL" clId="{5770C075-B7C5-4307-BBF6-F4A2CD25E1B6}" dt="2019-11-03T01:52:07.680" v="413" actId="478"/>
          <ac:spMkLst>
            <pc:docMk/>
            <pc:sldMk cId="0" sldId="351"/>
            <ac:spMk id="3" creationId="{F9485986-1EED-453F-BFA5-24548086F61C}"/>
          </ac:spMkLst>
        </pc:spChg>
        <pc:spChg chg="mod">
          <ac:chgData name="Nik Molnar" userId="c577ed71-d442-4ba5-8ba7-13a42003cccb" providerId="ADAL" clId="{5770C075-B7C5-4307-BBF6-F4A2CD25E1B6}" dt="2019-11-03T01:58:56.291" v="604" actId="1582"/>
          <ac:spMkLst>
            <pc:docMk/>
            <pc:sldMk cId="0" sldId="351"/>
            <ac:spMk id="34" creationId="{4B832541-DBB4-4AB7-BBFD-41A04B84A0E8}"/>
          </ac:spMkLst>
        </pc:spChg>
        <pc:spChg chg="mod">
          <ac:chgData name="Nik Molnar" userId="c577ed71-d442-4ba5-8ba7-13a42003cccb" providerId="ADAL" clId="{5770C075-B7C5-4307-BBF6-F4A2CD25E1B6}" dt="2019-11-03T02:08:27.618" v="767" actId="20577"/>
          <ac:spMkLst>
            <pc:docMk/>
            <pc:sldMk cId="0" sldId="351"/>
            <ac:spMk id="36" creationId="{D7839670-82F7-454C-9231-93D55D05C778}"/>
          </ac:spMkLst>
        </pc:spChg>
        <pc:spChg chg="add mod">
          <ac:chgData name="Nik Molnar" userId="c577ed71-d442-4ba5-8ba7-13a42003cccb" providerId="ADAL" clId="{5770C075-B7C5-4307-BBF6-F4A2CD25E1B6}" dt="2019-11-03T01:55:37.757" v="531" actId="1037"/>
          <ac:spMkLst>
            <pc:docMk/>
            <pc:sldMk cId="0" sldId="351"/>
            <ac:spMk id="48" creationId="{4EE5BF2F-C553-4F54-8456-C94FB40C0858}"/>
          </ac:spMkLst>
        </pc:spChg>
        <pc:spChg chg="add mod">
          <ac:chgData name="Nik Molnar" userId="c577ed71-d442-4ba5-8ba7-13a42003cccb" providerId="ADAL" clId="{5770C075-B7C5-4307-BBF6-F4A2CD25E1B6}" dt="2019-11-03T01:55:37.757" v="531" actId="1037"/>
          <ac:spMkLst>
            <pc:docMk/>
            <pc:sldMk cId="0" sldId="351"/>
            <ac:spMk id="49" creationId="{9FCB1284-1FFB-4CA5-AF3F-8AAAF9B6D329}"/>
          </ac:spMkLst>
        </pc:spChg>
        <pc:spChg chg="add mod">
          <ac:chgData name="Nik Molnar" userId="c577ed71-d442-4ba5-8ba7-13a42003cccb" providerId="ADAL" clId="{5770C075-B7C5-4307-BBF6-F4A2CD25E1B6}" dt="2019-11-03T01:55:37.757" v="531" actId="1037"/>
          <ac:spMkLst>
            <pc:docMk/>
            <pc:sldMk cId="0" sldId="351"/>
            <ac:spMk id="50" creationId="{03493CDB-D3F0-418C-8E40-D811BF2AE082}"/>
          </ac:spMkLst>
        </pc:spChg>
        <pc:spChg chg="add mod">
          <ac:chgData name="Nik Molnar" userId="c577ed71-d442-4ba5-8ba7-13a42003cccb" providerId="ADAL" clId="{5770C075-B7C5-4307-BBF6-F4A2CD25E1B6}" dt="2019-11-03T01:55:37.757" v="531" actId="1037"/>
          <ac:spMkLst>
            <pc:docMk/>
            <pc:sldMk cId="0" sldId="351"/>
            <ac:spMk id="51" creationId="{4E561C5A-300D-4E4C-AC61-976C82F1BA92}"/>
          </ac:spMkLst>
        </pc:spChg>
        <pc:spChg chg="add mod">
          <ac:chgData name="Nik Molnar" userId="c577ed71-d442-4ba5-8ba7-13a42003cccb" providerId="ADAL" clId="{5770C075-B7C5-4307-BBF6-F4A2CD25E1B6}" dt="2019-11-03T01:55:37.757" v="531" actId="1037"/>
          <ac:spMkLst>
            <pc:docMk/>
            <pc:sldMk cId="0" sldId="351"/>
            <ac:spMk id="52" creationId="{678D89D1-ACC4-4D4F-8DD8-A2748766FBCC}"/>
          </ac:spMkLst>
        </pc:spChg>
        <pc:spChg chg="add mod">
          <ac:chgData name="Nik Molnar" userId="c577ed71-d442-4ba5-8ba7-13a42003cccb" providerId="ADAL" clId="{5770C075-B7C5-4307-BBF6-F4A2CD25E1B6}" dt="2019-11-03T01:55:37.757" v="531" actId="1037"/>
          <ac:spMkLst>
            <pc:docMk/>
            <pc:sldMk cId="0" sldId="351"/>
            <ac:spMk id="53" creationId="{F1D40D8F-CA53-4C8D-A79C-BFA9D4B64D77}"/>
          </ac:spMkLst>
        </pc:spChg>
        <pc:spChg chg="add mod">
          <ac:chgData name="Nik Molnar" userId="c577ed71-d442-4ba5-8ba7-13a42003cccb" providerId="ADAL" clId="{5770C075-B7C5-4307-BBF6-F4A2CD25E1B6}" dt="2019-11-03T01:55:37.757" v="531" actId="1037"/>
          <ac:spMkLst>
            <pc:docMk/>
            <pc:sldMk cId="0" sldId="351"/>
            <ac:spMk id="54" creationId="{7691644F-F281-4F8F-BD1B-49B238BC350F}"/>
          </ac:spMkLst>
        </pc:spChg>
        <pc:spChg chg="add mod">
          <ac:chgData name="Nik Molnar" userId="c577ed71-d442-4ba5-8ba7-13a42003cccb" providerId="ADAL" clId="{5770C075-B7C5-4307-BBF6-F4A2CD25E1B6}" dt="2019-11-03T01:55:37.757" v="531" actId="1037"/>
          <ac:spMkLst>
            <pc:docMk/>
            <pc:sldMk cId="0" sldId="351"/>
            <ac:spMk id="55" creationId="{175BF42F-767D-45FB-809F-E6DC4417EE0E}"/>
          </ac:spMkLst>
        </pc:spChg>
        <pc:spChg chg="add mod">
          <ac:chgData name="Nik Molnar" userId="c577ed71-d442-4ba5-8ba7-13a42003cccb" providerId="ADAL" clId="{5770C075-B7C5-4307-BBF6-F4A2CD25E1B6}" dt="2019-11-03T01:55:37.757" v="531" actId="1037"/>
          <ac:spMkLst>
            <pc:docMk/>
            <pc:sldMk cId="0" sldId="351"/>
            <ac:spMk id="58" creationId="{FE1BE334-8807-4709-9110-B9563334B3FF}"/>
          </ac:spMkLst>
        </pc:spChg>
        <pc:spChg chg="add mod">
          <ac:chgData name="Nik Molnar" userId="c577ed71-d442-4ba5-8ba7-13a42003cccb" providerId="ADAL" clId="{5770C075-B7C5-4307-BBF6-F4A2CD25E1B6}" dt="2019-11-03T01:55:37.757" v="531" actId="1037"/>
          <ac:spMkLst>
            <pc:docMk/>
            <pc:sldMk cId="0" sldId="351"/>
            <ac:spMk id="59" creationId="{0B01BD21-1E8D-491B-B94B-0CF8461AF89D}"/>
          </ac:spMkLst>
        </pc:spChg>
        <pc:spChg chg="mod">
          <ac:chgData name="Nik Molnar" userId="c577ed71-d442-4ba5-8ba7-13a42003cccb" providerId="ADAL" clId="{5770C075-B7C5-4307-BBF6-F4A2CD25E1B6}" dt="2019-11-03T02:00:49.758" v="624" actId="208"/>
          <ac:spMkLst>
            <pc:docMk/>
            <pc:sldMk cId="0" sldId="351"/>
            <ac:spMk id="63" creationId="{CC00EE2A-41BF-464A-9DE3-A2C8F80409F0}"/>
          </ac:spMkLst>
        </pc:spChg>
        <pc:spChg chg="mod">
          <ac:chgData name="Nik Molnar" userId="c577ed71-d442-4ba5-8ba7-13a42003cccb" providerId="ADAL" clId="{5770C075-B7C5-4307-BBF6-F4A2CD25E1B6}" dt="2019-11-03T02:00:43.519" v="623" actId="207"/>
          <ac:spMkLst>
            <pc:docMk/>
            <pc:sldMk cId="0" sldId="351"/>
            <ac:spMk id="64" creationId="{3DA7879F-EB5F-457F-A140-B62B5B2524B8}"/>
          </ac:spMkLst>
        </pc:spChg>
        <pc:spChg chg="mod">
          <ac:chgData name="Nik Molnar" userId="c577ed71-d442-4ba5-8ba7-13a42003cccb" providerId="ADAL" clId="{5770C075-B7C5-4307-BBF6-F4A2CD25E1B6}" dt="2019-11-03T01:59:51.531" v="616" actId="20577"/>
          <ac:spMkLst>
            <pc:docMk/>
            <pc:sldMk cId="0" sldId="351"/>
            <ac:spMk id="65" creationId="{560174B8-A3CF-43E9-B06D-B20E72DA98C5}"/>
          </ac:spMkLst>
        </pc:spChg>
        <pc:spChg chg="mod">
          <ac:chgData name="Nik Molnar" userId="c577ed71-d442-4ba5-8ba7-13a42003cccb" providerId="ADAL" clId="{5770C075-B7C5-4307-BBF6-F4A2CD25E1B6}" dt="2019-11-03T02:00:23.215" v="621" actId="208"/>
          <ac:spMkLst>
            <pc:docMk/>
            <pc:sldMk cId="0" sldId="351"/>
            <ac:spMk id="78" creationId="{82209678-1111-4B7C-8A2C-6ECE33968E3B}"/>
          </ac:spMkLst>
        </pc:spChg>
        <pc:spChg chg="mod">
          <ac:chgData name="Nik Molnar" userId="c577ed71-d442-4ba5-8ba7-13a42003cccb" providerId="ADAL" clId="{5770C075-B7C5-4307-BBF6-F4A2CD25E1B6}" dt="2019-11-03T02:00:18.008" v="620" actId="207"/>
          <ac:spMkLst>
            <pc:docMk/>
            <pc:sldMk cId="0" sldId="351"/>
            <ac:spMk id="79" creationId="{8EE45378-73C1-4CD6-90DE-2BDA86BE8569}"/>
          </ac:spMkLst>
        </pc:spChg>
        <pc:spChg chg="mod">
          <ac:chgData name="Nik Molnar" userId="c577ed71-d442-4ba5-8ba7-13a42003cccb" providerId="ADAL" clId="{5770C075-B7C5-4307-BBF6-F4A2CD25E1B6}" dt="2019-11-03T01:59:49.357" v="615" actId="20577"/>
          <ac:spMkLst>
            <pc:docMk/>
            <pc:sldMk cId="0" sldId="351"/>
            <ac:spMk id="80" creationId="{BAF343CB-5A75-436F-9892-3808D15BA979}"/>
          </ac:spMkLst>
        </pc:spChg>
        <pc:spChg chg="mod">
          <ac:chgData name="Nik Molnar" userId="c577ed71-d442-4ba5-8ba7-13a42003cccb" providerId="ADAL" clId="{5770C075-B7C5-4307-BBF6-F4A2CD25E1B6}" dt="2019-11-03T02:00:04.753" v="618" actId="208"/>
          <ac:spMkLst>
            <pc:docMk/>
            <pc:sldMk cId="0" sldId="351"/>
            <ac:spMk id="93" creationId="{4D61C4F8-C37A-411C-B4CC-592B63BE9877}"/>
          </ac:spMkLst>
        </pc:spChg>
        <pc:spChg chg="mod">
          <ac:chgData name="Nik Molnar" userId="c577ed71-d442-4ba5-8ba7-13a42003cccb" providerId="ADAL" clId="{5770C075-B7C5-4307-BBF6-F4A2CD25E1B6}" dt="2019-11-03T01:59:58.055" v="617" actId="207"/>
          <ac:spMkLst>
            <pc:docMk/>
            <pc:sldMk cId="0" sldId="351"/>
            <ac:spMk id="94" creationId="{8CF211F6-2BFA-448F-B86F-2FCAC77FD3B5}"/>
          </ac:spMkLst>
        </pc:spChg>
        <pc:spChg chg="mod">
          <ac:chgData name="Nik Molnar" userId="c577ed71-d442-4ba5-8ba7-13a42003cccb" providerId="ADAL" clId="{5770C075-B7C5-4307-BBF6-F4A2CD25E1B6}" dt="2019-11-03T01:59:46.099" v="614" actId="20577"/>
          <ac:spMkLst>
            <pc:docMk/>
            <pc:sldMk cId="0" sldId="351"/>
            <ac:spMk id="95" creationId="{8B30F35C-335F-4F48-97AB-AD1008F3AD03}"/>
          </ac:spMkLst>
        </pc:spChg>
        <pc:spChg chg="mod">
          <ac:chgData name="Nik Molnar" userId="c577ed71-d442-4ba5-8ba7-13a42003cccb" providerId="ADAL" clId="{5770C075-B7C5-4307-BBF6-F4A2CD25E1B6}" dt="2019-11-03T01:55:37.757" v="531" actId="1037"/>
          <ac:spMkLst>
            <pc:docMk/>
            <pc:sldMk cId="0" sldId="351"/>
            <ac:spMk id="4448"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49"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50"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51"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52"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53"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54"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55"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56"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57"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58"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59" creationId="{00000000-0000-0000-0000-000000000000}"/>
          </ac:spMkLst>
        </pc:spChg>
        <pc:spChg chg="mod">
          <ac:chgData name="Nik Molnar" userId="c577ed71-d442-4ba5-8ba7-13a42003cccb" providerId="ADAL" clId="{5770C075-B7C5-4307-BBF6-F4A2CD25E1B6}" dt="2019-11-05T00:43:18.007" v="3086" actId="20577"/>
          <ac:spMkLst>
            <pc:docMk/>
            <pc:sldMk cId="0" sldId="351"/>
            <ac:spMk id="4460" creationId="{00000000-0000-0000-0000-000000000000}"/>
          </ac:spMkLst>
        </pc:spChg>
        <pc:spChg chg="del">
          <ac:chgData name="Nik Molnar" userId="c577ed71-d442-4ba5-8ba7-13a42003cccb" providerId="ADAL" clId="{5770C075-B7C5-4307-BBF6-F4A2CD25E1B6}" dt="2019-11-03T01:29:25.694" v="157" actId="478"/>
          <ac:spMkLst>
            <pc:docMk/>
            <pc:sldMk cId="0" sldId="351"/>
            <ac:spMk id="4461" creationId="{00000000-0000-0000-0000-000000000000}"/>
          </ac:spMkLst>
        </pc:spChg>
        <pc:spChg chg="del mod">
          <ac:chgData name="Nik Molnar" userId="c577ed71-d442-4ba5-8ba7-13a42003cccb" providerId="ADAL" clId="{5770C075-B7C5-4307-BBF6-F4A2CD25E1B6}" dt="2019-11-03T01:52:04.580" v="412" actId="478"/>
          <ac:spMkLst>
            <pc:docMk/>
            <pc:sldMk cId="0" sldId="351"/>
            <ac:spMk id="4470" creationId="{00000000-0000-0000-0000-000000000000}"/>
          </ac:spMkLst>
        </pc:spChg>
        <pc:spChg chg="del mod">
          <ac:chgData name="Nik Molnar" userId="c577ed71-d442-4ba5-8ba7-13a42003cccb" providerId="ADAL" clId="{5770C075-B7C5-4307-BBF6-F4A2CD25E1B6}" dt="2019-11-03T01:52:15.270" v="415" actId="478"/>
          <ac:spMkLst>
            <pc:docMk/>
            <pc:sldMk cId="0" sldId="351"/>
            <ac:spMk id="4471" creationId="{00000000-0000-0000-0000-000000000000}"/>
          </ac:spMkLst>
        </pc:spChg>
        <pc:spChg chg="del">
          <ac:chgData name="Nik Molnar" userId="c577ed71-d442-4ba5-8ba7-13a42003cccb" providerId="ADAL" clId="{5770C075-B7C5-4307-BBF6-F4A2CD25E1B6}" dt="2019-11-03T01:52:16.827" v="416" actId="478"/>
          <ac:spMkLst>
            <pc:docMk/>
            <pc:sldMk cId="0" sldId="351"/>
            <ac:spMk id="4472"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73"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74"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75"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76"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77" creationId="{00000000-0000-0000-0000-000000000000}"/>
          </ac:spMkLst>
        </pc:spChg>
        <pc:spChg chg="mod">
          <ac:chgData name="Nik Molnar" userId="c577ed71-d442-4ba5-8ba7-13a42003cccb" providerId="ADAL" clId="{5770C075-B7C5-4307-BBF6-F4A2CD25E1B6}" dt="2019-11-03T01:55:37.757" v="531" actId="1037"/>
          <ac:spMkLst>
            <pc:docMk/>
            <pc:sldMk cId="0" sldId="351"/>
            <ac:spMk id="4478" creationId="{00000000-0000-0000-0000-000000000000}"/>
          </ac:spMkLst>
        </pc:spChg>
        <pc:grpChg chg="add mod">
          <ac:chgData name="Nik Molnar" userId="c577ed71-d442-4ba5-8ba7-13a42003cccb" providerId="ADAL" clId="{5770C075-B7C5-4307-BBF6-F4A2CD25E1B6}" dt="2019-11-03T01:55:37.757" v="531" actId="1037"/>
          <ac:grpSpMkLst>
            <pc:docMk/>
            <pc:sldMk cId="0" sldId="351"/>
            <ac:grpSpMk id="33" creationId="{214214F8-9914-4B85-9B47-5E298FC8E2EC}"/>
          </ac:grpSpMkLst>
        </pc:grpChg>
        <pc:grpChg chg="add del mod">
          <ac:chgData name="Nik Molnar" userId="c577ed71-d442-4ba5-8ba7-13a42003cccb" providerId="ADAL" clId="{5770C075-B7C5-4307-BBF6-F4A2CD25E1B6}" dt="2019-11-03T02:01:43.593" v="628" actId="478"/>
          <ac:grpSpMkLst>
            <pc:docMk/>
            <pc:sldMk cId="0" sldId="351"/>
            <ac:grpSpMk id="62" creationId="{D690ECB6-D721-44B9-8704-5B70426B3F58}"/>
          </ac:grpSpMkLst>
        </pc:grpChg>
        <pc:grpChg chg="mod">
          <ac:chgData name="Nik Molnar" userId="c577ed71-d442-4ba5-8ba7-13a42003cccb" providerId="ADAL" clId="{5770C075-B7C5-4307-BBF6-F4A2CD25E1B6}" dt="2019-11-03T01:59:33.305" v="608"/>
          <ac:grpSpMkLst>
            <pc:docMk/>
            <pc:sldMk cId="0" sldId="351"/>
            <ac:grpSpMk id="66" creationId="{DD02B7CF-AB71-4E2C-B66D-F13B5B2CCF96}"/>
          </ac:grpSpMkLst>
        </pc:grpChg>
        <pc:grpChg chg="add del mod">
          <ac:chgData name="Nik Molnar" userId="c577ed71-d442-4ba5-8ba7-13a42003cccb" providerId="ADAL" clId="{5770C075-B7C5-4307-BBF6-F4A2CD25E1B6}" dt="2019-11-03T02:01:43.593" v="628" actId="478"/>
          <ac:grpSpMkLst>
            <pc:docMk/>
            <pc:sldMk cId="0" sldId="351"/>
            <ac:grpSpMk id="77" creationId="{F554574E-8B53-4A1B-9126-1A54469DC66E}"/>
          </ac:grpSpMkLst>
        </pc:grpChg>
        <pc:grpChg chg="mod">
          <ac:chgData name="Nik Molnar" userId="c577ed71-d442-4ba5-8ba7-13a42003cccb" providerId="ADAL" clId="{5770C075-B7C5-4307-BBF6-F4A2CD25E1B6}" dt="2019-11-03T01:59:33.589" v="609"/>
          <ac:grpSpMkLst>
            <pc:docMk/>
            <pc:sldMk cId="0" sldId="351"/>
            <ac:grpSpMk id="81" creationId="{222F01FA-C6B9-40BE-949F-F99A6761811F}"/>
          </ac:grpSpMkLst>
        </pc:grpChg>
        <pc:grpChg chg="add del mod">
          <ac:chgData name="Nik Molnar" userId="c577ed71-d442-4ba5-8ba7-13a42003cccb" providerId="ADAL" clId="{5770C075-B7C5-4307-BBF6-F4A2CD25E1B6}" dt="2019-11-03T02:01:43.593" v="628" actId="478"/>
          <ac:grpSpMkLst>
            <pc:docMk/>
            <pc:sldMk cId="0" sldId="351"/>
            <ac:grpSpMk id="92" creationId="{AF34AB7A-9FF8-454F-850F-665418CB9819}"/>
          </ac:grpSpMkLst>
        </pc:grpChg>
        <pc:grpChg chg="mod">
          <ac:chgData name="Nik Molnar" userId="c577ed71-d442-4ba5-8ba7-13a42003cccb" providerId="ADAL" clId="{5770C075-B7C5-4307-BBF6-F4A2CD25E1B6}" dt="2019-11-03T01:59:34.015" v="610"/>
          <ac:grpSpMkLst>
            <pc:docMk/>
            <pc:sldMk cId="0" sldId="351"/>
            <ac:grpSpMk id="96" creationId="{EBBE5247-F0F3-4D16-BC3B-6E83504E8108}"/>
          </ac:grpSpMkLst>
        </pc:grpChg>
        <pc:grpChg chg="del">
          <ac:chgData name="Nik Molnar" userId="c577ed71-d442-4ba5-8ba7-13a42003cccb" providerId="ADAL" clId="{5770C075-B7C5-4307-BBF6-F4A2CD25E1B6}" dt="2019-11-03T01:29:35.878" v="158" actId="478"/>
          <ac:grpSpMkLst>
            <pc:docMk/>
            <pc:sldMk cId="0" sldId="351"/>
            <ac:grpSpMk id="4469" creationId="{00000000-0000-0000-0000-000000000000}"/>
          </ac:grpSpMkLst>
        </pc:grpChg>
        <pc:picChg chg="mod">
          <ac:chgData name="Nik Molnar" userId="c577ed71-d442-4ba5-8ba7-13a42003cccb" providerId="ADAL" clId="{5770C075-B7C5-4307-BBF6-F4A2CD25E1B6}" dt="2019-11-03T02:01:00.637" v="627" actId="207"/>
          <ac:picMkLst>
            <pc:docMk/>
            <pc:sldMk cId="0" sldId="351"/>
            <ac:picMk id="67" creationId="{ECBE6803-276C-4A14-B791-72AAE0570CA2}"/>
          </ac:picMkLst>
        </pc:picChg>
        <pc:picChg chg="mod">
          <ac:chgData name="Nik Molnar" userId="c577ed71-d442-4ba5-8ba7-13a42003cccb" providerId="ADAL" clId="{5770C075-B7C5-4307-BBF6-F4A2CD25E1B6}" dt="2019-11-03T02:01:00.637" v="627" actId="207"/>
          <ac:picMkLst>
            <pc:docMk/>
            <pc:sldMk cId="0" sldId="351"/>
            <ac:picMk id="68" creationId="{5F96D9CE-DCB9-4B19-B98D-D80955814761}"/>
          </ac:picMkLst>
        </pc:picChg>
        <pc:picChg chg="mod">
          <ac:chgData name="Nik Molnar" userId="c577ed71-d442-4ba5-8ba7-13a42003cccb" providerId="ADAL" clId="{5770C075-B7C5-4307-BBF6-F4A2CD25E1B6}" dt="2019-11-03T02:00:36.152" v="622" actId="207"/>
          <ac:picMkLst>
            <pc:docMk/>
            <pc:sldMk cId="0" sldId="351"/>
            <ac:picMk id="82" creationId="{AAC1602A-6CF4-4F1A-B03B-748798665243}"/>
          </ac:picMkLst>
        </pc:picChg>
        <pc:picChg chg="mod">
          <ac:chgData name="Nik Molnar" userId="c577ed71-d442-4ba5-8ba7-13a42003cccb" providerId="ADAL" clId="{5770C075-B7C5-4307-BBF6-F4A2CD25E1B6}" dt="2019-11-03T02:00:36.152" v="622" actId="207"/>
          <ac:picMkLst>
            <pc:docMk/>
            <pc:sldMk cId="0" sldId="351"/>
            <ac:picMk id="83" creationId="{CC860990-65FC-4A70-957E-636B3F9A30C1}"/>
          </ac:picMkLst>
        </pc:picChg>
        <pc:picChg chg="mod">
          <ac:chgData name="Nik Molnar" userId="c577ed71-d442-4ba5-8ba7-13a42003cccb" providerId="ADAL" clId="{5770C075-B7C5-4307-BBF6-F4A2CD25E1B6}" dt="2019-11-03T02:00:12.483" v="619" actId="207"/>
          <ac:picMkLst>
            <pc:docMk/>
            <pc:sldMk cId="0" sldId="351"/>
            <ac:picMk id="97" creationId="{F14FF0D9-91AB-4DA8-932C-03A7AD09267A}"/>
          </ac:picMkLst>
        </pc:picChg>
        <pc:picChg chg="mod">
          <ac:chgData name="Nik Molnar" userId="c577ed71-d442-4ba5-8ba7-13a42003cccb" providerId="ADAL" clId="{5770C075-B7C5-4307-BBF6-F4A2CD25E1B6}" dt="2019-11-03T02:00:12.483" v="619" actId="207"/>
          <ac:picMkLst>
            <pc:docMk/>
            <pc:sldMk cId="0" sldId="351"/>
            <ac:picMk id="98" creationId="{AB0822DE-6B8E-409F-A69D-0F239407F7E2}"/>
          </ac:picMkLst>
        </pc:picChg>
        <pc:cxnChg chg="add mod">
          <ac:chgData name="Nik Molnar" userId="c577ed71-d442-4ba5-8ba7-13a42003cccb" providerId="ADAL" clId="{5770C075-B7C5-4307-BBF6-F4A2CD25E1B6}" dt="2019-11-03T02:13:25.768" v="808" actId="1582"/>
          <ac:cxnSpMkLst>
            <pc:docMk/>
            <pc:sldMk cId="0" sldId="351"/>
            <ac:cxnSpMk id="5" creationId="{0EB62918-F60B-4ADB-A6A7-F28BC59BEE8E}"/>
          </ac:cxnSpMkLst>
        </pc:cxnChg>
      </pc:sldChg>
      <pc:sldChg chg="addSp delSp modSp">
        <pc:chgData name="Nik Molnar" userId="c577ed71-d442-4ba5-8ba7-13a42003cccb" providerId="ADAL" clId="{5770C075-B7C5-4307-BBF6-F4A2CD25E1B6}" dt="2019-11-05T04:13:20.111" v="4026" actId="20577"/>
        <pc:sldMkLst>
          <pc:docMk/>
          <pc:sldMk cId="0" sldId="356"/>
        </pc:sldMkLst>
        <pc:spChg chg="mod ord">
          <ac:chgData name="Nik Molnar" userId="c577ed71-d442-4ba5-8ba7-13a42003cccb" providerId="ADAL" clId="{5770C075-B7C5-4307-BBF6-F4A2CD25E1B6}" dt="2019-11-05T04:05:02.664" v="3694" actId="1076"/>
          <ac:spMkLst>
            <pc:docMk/>
            <pc:sldMk cId="0" sldId="356"/>
            <ac:spMk id="5" creationId="{1B50CE27-CB44-40C2-9900-5D9FDA03096B}"/>
          </ac:spMkLst>
        </pc:spChg>
        <pc:spChg chg="add mod">
          <ac:chgData name="Nik Molnar" userId="c577ed71-d442-4ba5-8ba7-13a42003cccb" providerId="ADAL" clId="{5770C075-B7C5-4307-BBF6-F4A2CD25E1B6}" dt="2019-11-05T04:12:34.494" v="3990" actId="14100"/>
          <ac:spMkLst>
            <pc:docMk/>
            <pc:sldMk cId="0" sldId="356"/>
            <ac:spMk id="20" creationId="{5F039198-314F-4EB3-B2EE-D19C318F00A9}"/>
          </ac:spMkLst>
        </pc:spChg>
        <pc:spChg chg="add mod">
          <ac:chgData name="Nik Molnar" userId="c577ed71-d442-4ba5-8ba7-13a42003cccb" providerId="ADAL" clId="{5770C075-B7C5-4307-BBF6-F4A2CD25E1B6}" dt="2019-11-05T04:04:28.190" v="3693" actId="1035"/>
          <ac:spMkLst>
            <pc:docMk/>
            <pc:sldMk cId="0" sldId="356"/>
            <ac:spMk id="30" creationId="{0BDEF1E7-622D-4354-B6FD-646C11BD30B3}"/>
          </ac:spMkLst>
        </pc:spChg>
        <pc:spChg chg="add mod">
          <ac:chgData name="Nik Molnar" userId="c577ed71-d442-4ba5-8ba7-13a42003cccb" providerId="ADAL" clId="{5770C075-B7C5-4307-BBF6-F4A2CD25E1B6}" dt="2019-11-05T04:03:29.012" v="3628" actId="14100"/>
          <ac:spMkLst>
            <pc:docMk/>
            <pc:sldMk cId="0" sldId="356"/>
            <ac:spMk id="31" creationId="{C929A873-BA1F-4FAB-AF73-228456F97BF6}"/>
          </ac:spMkLst>
        </pc:spChg>
        <pc:spChg chg="add mod">
          <ac:chgData name="Nik Molnar" userId="c577ed71-d442-4ba5-8ba7-13a42003cccb" providerId="ADAL" clId="{5770C075-B7C5-4307-BBF6-F4A2CD25E1B6}" dt="2019-11-05T04:03:07.456" v="3601" actId="404"/>
          <ac:spMkLst>
            <pc:docMk/>
            <pc:sldMk cId="0" sldId="356"/>
            <ac:spMk id="38" creationId="{796BC407-8B9C-4D42-AFF1-71485BE47C4F}"/>
          </ac:spMkLst>
        </pc:spChg>
        <pc:spChg chg="add mod">
          <ac:chgData name="Nik Molnar" userId="c577ed71-d442-4ba5-8ba7-13a42003cccb" providerId="ADAL" clId="{5770C075-B7C5-4307-BBF6-F4A2CD25E1B6}" dt="2019-11-05T04:03:57.146" v="3655" actId="14100"/>
          <ac:spMkLst>
            <pc:docMk/>
            <pc:sldMk cId="0" sldId="356"/>
            <ac:spMk id="41" creationId="{B920A0DA-72B6-49B9-A9C4-EC81392A151D}"/>
          </ac:spMkLst>
        </pc:spChg>
        <pc:spChg chg="add mod">
          <ac:chgData name="Nik Molnar" userId="c577ed71-d442-4ba5-8ba7-13a42003cccb" providerId="ADAL" clId="{5770C075-B7C5-4307-BBF6-F4A2CD25E1B6}" dt="2019-11-05T04:03:44.684" v="3631" actId="404"/>
          <ac:spMkLst>
            <pc:docMk/>
            <pc:sldMk cId="0" sldId="356"/>
            <ac:spMk id="42" creationId="{739D72C8-3351-401E-AAF7-0F1406B7CC45}"/>
          </ac:spMkLst>
        </pc:spChg>
        <pc:spChg chg="add mod">
          <ac:chgData name="Nik Molnar" userId="c577ed71-d442-4ba5-8ba7-13a42003cccb" providerId="ADAL" clId="{5770C075-B7C5-4307-BBF6-F4A2CD25E1B6}" dt="2019-11-05T04:05:53.501" v="3772"/>
          <ac:spMkLst>
            <pc:docMk/>
            <pc:sldMk cId="0" sldId="356"/>
            <ac:spMk id="54" creationId="{B3A73662-B8BC-4010-A3DB-590FD92C8586}"/>
          </ac:spMkLst>
        </pc:spChg>
        <pc:spChg chg="add del mod">
          <ac:chgData name="Nik Molnar" userId="c577ed71-d442-4ba5-8ba7-13a42003cccb" providerId="ADAL" clId="{5770C075-B7C5-4307-BBF6-F4A2CD25E1B6}" dt="2019-11-05T04:06:33.303" v="3817" actId="478"/>
          <ac:spMkLst>
            <pc:docMk/>
            <pc:sldMk cId="0" sldId="356"/>
            <ac:spMk id="56" creationId="{B6EA701C-A43B-43BD-96DF-29783B062BCC}"/>
          </ac:spMkLst>
        </pc:spChg>
        <pc:spChg chg="mod">
          <ac:chgData name="Nik Molnar" userId="c577ed71-d442-4ba5-8ba7-13a42003cccb" providerId="ADAL" clId="{5770C075-B7C5-4307-BBF6-F4A2CD25E1B6}" dt="2019-11-05T04:07:12.308" v="3869" actId="6549"/>
          <ac:spMkLst>
            <pc:docMk/>
            <pc:sldMk cId="0" sldId="356"/>
            <ac:spMk id="58" creationId="{70930867-7654-4C84-ABB0-9306DA18DAC7}"/>
          </ac:spMkLst>
        </pc:spChg>
        <pc:spChg chg="mod">
          <ac:chgData name="Nik Molnar" userId="c577ed71-d442-4ba5-8ba7-13a42003cccb" providerId="ADAL" clId="{5770C075-B7C5-4307-BBF6-F4A2CD25E1B6}" dt="2019-11-05T04:07:01.504" v="3833" actId="20577"/>
          <ac:spMkLst>
            <pc:docMk/>
            <pc:sldMk cId="0" sldId="356"/>
            <ac:spMk id="61" creationId="{F83CF669-0916-43B2-9194-EFC1037E9F01}"/>
          </ac:spMkLst>
        </pc:spChg>
        <pc:spChg chg="add mod">
          <ac:chgData name="Nik Molnar" userId="c577ed71-d442-4ba5-8ba7-13a42003cccb" providerId="ADAL" clId="{5770C075-B7C5-4307-BBF6-F4A2CD25E1B6}" dt="2019-11-05T04:11:31.223" v="3931" actId="1037"/>
          <ac:spMkLst>
            <pc:docMk/>
            <pc:sldMk cId="0" sldId="356"/>
            <ac:spMk id="66" creationId="{8527178E-B8E8-4C8F-80A3-2FFEBA56F527}"/>
          </ac:spMkLst>
        </pc:spChg>
        <pc:spChg chg="add mod">
          <ac:chgData name="Nik Molnar" userId="c577ed71-d442-4ba5-8ba7-13a42003cccb" providerId="ADAL" clId="{5770C075-B7C5-4307-BBF6-F4A2CD25E1B6}" dt="2019-11-05T04:11:31.223" v="3931" actId="1037"/>
          <ac:spMkLst>
            <pc:docMk/>
            <pc:sldMk cId="0" sldId="356"/>
            <ac:spMk id="67" creationId="{B544F496-6355-4DCB-937E-9A8A1D2D5EC0}"/>
          </ac:spMkLst>
        </pc:spChg>
        <pc:spChg chg="add mod">
          <ac:chgData name="Nik Molnar" userId="c577ed71-d442-4ba5-8ba7-13a42003cccb" providerId="ADAL" clId="{5770C075-B7C5-4307-BBF6-F4A2CD25E1B6}" dt="2019-11-05T04:12:10.760" v="3953" actId="20577"/>
          <ac:spMkLst>
            <pc:docMk/>
            <pc:sldMk cId="0" sldId="356"/>
            <ac:spMk id="69" creationId="{4D4E32BC-3FC9-411F-9E03-18B9C63DB481}"/>
          </ac:spMkLst>
        </pc:spChg>
        <pc:spChg chg="mod ord">
          <ac:chgData name="Nik Molnar" userId="c577ed71-d442-4ba5-8ba7-13a42003cccb" providerId="ADAL" clId="{5770C075-B7C5-4307-BBF6-F4A2CD25E1B6}" dt="2019-11-05T04:05:44.551" v="3768" actId="1037"/>
          <ac:spMkLst>
            <pc:docMk/>
            <pc:sldMk cId="0" sldId="356"/>
            <ac:spMk id="173" creationId="{0ACC1629-0E55-40BD-9755-1536AD1B5C57}"/>
          </ac:spMkLst>
        </pc:spChg>
        <pc:spChg chg="mod ord">
          <ac:chgData name="Nik Molnar" userId="c577ed71-d442-4ba5-8ba7-13a42003cccb" providerId="ADAL" clId="{5770C075-B7C5-4307-BBF6-F4A2CD25E1B6}" dt="2019-11-05T04:05:44.551" v="3768" actId="1037"/>
          <ac:spMkLst>
            <pc:docMk/>
            <pc:sldMk cId="0" sldId="356"/>
            <ac:spMk id="174" creationId="{961468E5-85D5-4375-AD97-173A7265AA0E}"/>
          </ac:spMkLst>
        </pc:spChg>
        <pc:spChg chg="mod">
          <ac:chgData name="Nik Molnar" userId="c577ed71-d442-4ba5-8ba7-13a42003cccb" providerId="ADAL" clId="{5770C075-B7C5-4307-BBF6-F4A2CD25E1B6}" dt="2019-11-05T04:13:20.111" v="4026" actId="20577"/>
          <ac:spMkLst>
            <pc:docMk/>
            <pc:sldMk cId="0" sldId="356"/>
            <ac:spMk id="4814" creationId="{00000000-0000-0000-0000-000000000000}"/>
          </ac:spMkLst>
        </pc:spChg>
        <pc:spChg chg="del mod">
          <ac:chgData name="Nik Molnar" userId="c577ed71-d442-4ba5-8ba7-13a42003cccb" providerId="ADAL" clId="{5770C075-B7C5-4307-BBF6-F4A2CD25E1B6}" dt="2019-11-05T03:53:55.676" v="3227" actId="478"/>
          <ac:spMkLst>
            <pc:docMk/>
            <pc:sldMk cId="0" sldId="356"/>
            <ac:spMk id="4970" creationId="{00000000-0000-0000-0000-000000000000}"/>
          </ac:spMkLst>
        </pc:spChg>
        <pc:spChg chg="mod">
          <ac:chgData name="Nik Molnar" userId="c577ed71-d442-4ba5-8ba7-13a42003cccb" providerId="ADAL" clId="{5770C075-B7C5-4307-BBF6-F4A2CD25E1B6}" dt="2019-11-05T04:04:22.335" v="3680" actId="403"/>
          <ac:spMkLst>
            <pc:docMk/>
            <pc:sldMk cId="0" sldId="356"/>
            <ac:spMk id="4971" creationId="{00000000-0000-0000-0000-000000000000}"/>
          </ac:spMkLst>
        </pc:spChg>
        <pc:spChg chg="del mod">
          <ac:chgData name="Nik Molnar" userId="c577ed71-d442-4ba5-8ba7-13a42003cccb" providerId="ADAL" clId="{5770C075-B7C5-4307-BBF6-F4A2CD25E1B6}" dt="2019-11-05T03:53:34.325" v="3224" actId="478"/>
          <ac:spMkLst>
            <pc:docMk/>
            <pc:sldMk cId="0" sldId="356"/>
            <ac:spMk id="4972" creationId="{00000000-0000-0000-0000-000000000000}"/>
          </ac:spMkLst>
        </pc:spChg>
        <pc:spChg chg="del mod">
          <ac:chgData name="Nik Molnar" userId="c577ed71-d442-4ba5-8ba7-13a42003cccb" providerId="ADAL" clId="{5770C075-B7C5-4307-BBF6-F4A2CD25E1B6}" dt="2019-11-05T03:53:33.509" v="3223" actId="478"/>
          <ac:spMkLst>
            <pc:docMk/>
            <pc:sldMk cId="0" sldId="356"/>
            <ac:spMk id="4973" creationId="{00000000-0000-0000-0000-000000000000}"/>
          </ac:spMkLst>
        </pc:spChg>
        <pc:spChg chg="del mod">
          <ac:chgData name="Nik Molnar" userId="c577ed71-d442-4ba5-8ba7-13a42003cccb" providerId="ADAL" clId="{5770C075-B7C5-4307-BBF6-F4A2CD25E1B6}" dt="2019-11-05T03:55:40.709" v="3292" actId="478"/>
          <ac:spMkLst>
            <pc:docMk/>
            <pc:sldMk cId="0" sldId="356"/>
            <ac:spMk id="4974" creationId="{00000000-0000-0000-0000-000000000000}"/>
          </ac:spMkLst>
        </pc:spChg>
        <pc:spChg chg="del mod">
          <ac:chgData name="Nik Molnar" userId="c577ed71-d442-4ba5-8ba7-13a42003cccb" providerId="ADAL" clId="{5770C075-B7C5-4307-BBF6-F4A2CD25E1B6}" dt="2019-11-05T03:55:40.709" v="3292" actId="478"/>
          <ac:spMkLst>
            <pc:docMk/>
            <pc:sldMk cId="0" sldId="356"/>
            <ac:spMk id="4975" creationId="{00000000-0000-0000-0000-000000000000}"/>
          </ac:spMkLst>
        </pc:spChg>
        <pc:spChg chg="del mod">
          <ac:chgData name="Nik Molnar" userId="c577ed71-d442-4ba5-8ba7-13a42003cccb" providerId="ADAL" clId="{5770C075-B7C5-4307-BBF6-F4A2CD25E1B6}" dt="2019-11-05T03:53:36.220" v="3225" actId="478"/>
          <ac:spMkLst>
            <pc:docMk/>
            <pc:sldMk cId="0" sldId="356"/>
            <ac:spMk id="4976" creationId="{00000000-0000-0000-0000-000000000000}"/>
          </ac:spMkLst>
        </pc:spChg>
        <pc:spChg chg="del mod">
          <ac:chgData name="Nik Molnar" userId="c577ed71-d442-4ba5-8ba7-13a42003cccb" providerId="ADAL" clId="{5770C075-B7C5-4307-BBF6-F4A2CD25E1B6}" dt="2019-11-05T03:53:37.918" v="3226" actId="478"/>
          <ac:spMkLst>
            <pc:docMk/>
            <pc:sldMk cId="0" sldId="356"/>
            <ac:spMk id="4977" creationId="{00000000-0000-0000-0000-000000000000}"/>
          </ac:spMkLst>
        </pc:spChg>
        <pc:grpChg chg="add mod">
          <ac:chgData name="Nik Molnar" userId="c577ed71-d442-4ba5-8ba7-13a42003cccb" providerId="ADAL" clId="{5770C075-B7C5-4307-BBF6-F4A2CD25E1B6}" dt="2019-11-05T04:02:43.834" v="3596" actId="14100"/>
          <ac:grpSpMkLst>
            <pc:docMk/>
            <pc:sldMk cId="0" sldId="356"/>
            <ac:grpSpMk id="10" creationId="{D82F0BA2-A8A9-4B48-82ED-F59C5F2E228B}"/>
          </ac:grpSpMkLst>
        </pc:grpChg>
        <pc:grpChg chg="add mod">
          <ac:chgData name="Nik Molnar" userId="c577ed71-d442-4ba5-8ba7-13a42003cccb" providerId="ADAL" clId="{5770C075-B7C5-4307-BBF6-F4A2CD25E1B6}" dt="2019-11-05T04:05:53.501" v="3772"/>
          <ac:grpSpMkLst>
            <pc:docMk/>
            <pc:sldMk cId="0" sldId="356"/>
            <ac:grpSpMk id="11" creationId="{8B391A9C-2EF1-4EBC-9A3A-2FC1AB0A7978}"/>
          </ac:grpSpMkLst>
        </pc:grpChg>
        <pc:grpChg chg="add mod">
          <ac:chgData name="Nik Molnar" userId="c577ed71-d442-4ba5-8ba7-13a42003cccb" providerId="ADAL" clId="{5770C075-B7C5-4307-BBF6-F4A2CD25E1B6}" dt="2019-11-05T04:13:05.747" v="4012" actId="1038"/>
          <ac:grpSpMkLst>
            <pc:docMk/>
            <pc:sldMk cId="0" sldId="356"/>
            <ac:grpSpMk id="12" creationId="{E4532A9E-E5C7-4A60-BA6E-A6849C736CC3}"/>
          </ac:grpSpMkLst>
        </pc:grpChg>
        <pc:grpChg chg="add mod">
          <ac:chgData name="Nik Molnar" userId="c577ed71-d442-4ba5-8ba7-13a42003cccb" providerId="ADAL" clId="{5770C075-B7C5-4307-BBF6-F4A2CD25E1B6}" dt="2019-11-05T04:13:05.747" v="4012" actId="1038"/>
          <ac:grpSpMkLst>
            <pc:docMk/>
            <pc:sldMk cId="0" sldId="356"/>
            <ac:grpSpMk id="13" creationId="{242B53B4-5526-4A41-8792-AD5F4EAE732F}"/>
          </ac:grpSpMkLst>
        </pc:grpChg>
        <pc:grpChg chg="add mod">
          <ac:chgData name="Nik Molnar" userId="c577ed71-d442-4ba5-8ba7-13a42003cccb" providerId="ADAL" clId="{5770C075-B7C5-4307-BBF6-F4A2CD25E1B6}" dt="2019-11-05T04:02:43.834" v="3596" actId="14100"/>
          <ac:grpSpMkLst>
            <pc:docMk/>
            <pc:sldMk cId="0" sldId="356"/>
            <ac:grpSpMk id="24" creationId="{3A9BBFF2-1B7A-4F72-9041-2D3271AA061F}"/>
          </ac:grpSpMkLst>
        </pc:grpChg>
        <pc:grpChg chg="add del mod">
          <ac:chgData name="Nik Molnar" userId="c577ed71-d442-4ba5-8ba7-13a42003cccb" providerId="ADAL" clId="{5770C075-B7C5-4307-BBF6-F4A2CD25E1B6}" dt="2019-11-05T03:56:24.220" v="3305" actId="478"/>
          <ac:grpSpMkLst>
            <pc:docMk/>
            <pc:sldMk cId="0" sldId="356"/>
            <ac:grpSpMk id="32" creationId="{661A5570-F2BC-4E79-A893-83376AFD83F3}"/>
          </ac:grpSpMkLst>
        </pc:grpChg>
        <pc:grpChg chg="mod">
          <ac:chgData name="Nik Molnar" userId="c577ed71-d442-4ba5-8ba7-13a42003cccb" providerId="ADAL" clId="{5770C075-B7C5-4307-BBF6-F4A2CD25E1B6}" dt="2019-11-05T03:56:15.158" v="3297" actId="1076"/>
          <ac:grpSpMkLst>
            <pc:docMk/>
            <pc:sldMk cId="0" sldId="356"/>
            <ac:grpSpMk id="34" creationId="{67BA8696-2B9B-4821-B39C-090D78AEC2E3}"/>
          </ac:grpSpMkLst>
        </pc:grpChg>
        <pc:grpChg chg="add del mod">
          <ac:chgData name="Nik Molnar" userId="c577ed71-d442-4ba5-8ba7-13a42003cccb" providerId="ADAL" clId="{5770C075-B7C5-4307-BBF6-F4A2CD25E1B6}" dt="2019-11-05T04:06:54.386" v="3825" actId="478"/>
          <ac:grpSpMkLst>
            <pc:docMk/>
            <pc:sldMk cId="0" sldId="356"/>
            <ac:grpSpMk id="57" creationId="{46717ABA-9D66-4CF0-9C69-C4859E2CF5BA}"/>
          </ac:grpSpMkLst>
        </pc:grpChg>
        <pc:grpChg chg="del mod">
          <ac:chgData name="Nik Molnar" userId="c577ed71-d442-4ba5-8ba7-13a42003cccb" providerId="ADAL" clId="{5770C075-B7C5-4307-BBF6-F4A2CD25E1B6}" dt="2019-11-05T04:06:48.874" v="3821" actId="478"/>
          <ac:grpSpMkLst>
            <pc:docMk/>
            <pc:sldMk cId="0" sldId="356"/>
            <ac:grpSpMk id="59" creationId="{1D947495-C4B8-4E5B-AD33-5221C0AEE191}"/>
          </ac:grpSpMkLst>
        </pc:grpChg>
        <pc:grpChg chg="del mod">
          <ac:chgData name="Nik Molnar" userId="c577ed71-d442-4ba5-8ba7-13a42003cccb" providerId="ADAL" clId="{5770C075-B7C5-4307-BBF6-F4A2CD25E1B6}" dt="2019-11-05T04:06:48.063" v="3820" actId="478"/>
          <ac:grpSpMkLst>
            <pc:docMk/>
            <pc:sldMk cId="0" sldId="356"/>
            <ac:grpSpMk id="63" creationId="{B433325A-C121-454D-AC0C-87326EA7613F}"/>
          </ac:grpSpMkLst>
        </pc:grpChg>
        <pc:picChg chg="add del mod">
          <ac:chgData name="Nik Molnar" userId="c577ed71-d442-4ba5-8ba7-13a42003cccb" providerId="ADAL" clId="{5770C075-B7C5-4307-BBF6-F4A2CD25E1B6}" dt="2019-11-05T00:52:23.691" v="3175" actId="478"/>
          <ac:picMkLst>
            <pc:docMk/>
            <pc:sldMk cId="0" sldId="356"/>
            <ac:picMk id="3" creationId="{8E108228-1D7C-4611-9E7C-CF23BB931F23}"/>
          </ac:picMkLst>
        </pc:picChg>
        <pc:picChg chg="del mod">
          <ac:chgData name="Nik Molnar" userId="c577ed71-d442-4ba5-8ba7-13a42003cccb" providerId="ADAL" clId="{5770C075-B7C5-4307-BBF6-F4A2CD25E1B6}" dt="2019-11-05T00:50:34.871" v="3169" actId="478"/>
          <ac:picMkLst>
            <pc:docMk/>
            <pc:sldMk cId="0" sldId="356"/>
            <ac:picMk id="4" creationId="{1336E8F6-A1AA-4ABC-ACDA-9432B45018B1}"/>
          </ac:picMkLst>
        </pc:picChg>
        <pc:picChg chg="add del mod">
          <ac:chgData name="Nik Molnar" userId="c577ed71-d442-4ba5-8ba7-13a42003cccb" providerId="ADAL" clId="{5770C075-B7C5-4307-BBF6-F4A2CD25E1B6}" dt="2019-11-05T03:50:37.489" v="3181" actId="478"/>
          <ac:picMkLst>
            <pc:docMk/>
            <pc:sldMk cId="0" sldId="356"/>
            <ac:picMk id="7" creationId="{2A6DE07C-BC21-443C-AAD5-4276DD24778B}"/>
          </ac:picMkLst>
        </pc:picChg>
        <pc:picChg chg="add mod">
          <ac:chgData name="Nik Molnar" userId="c577ed71-d442-4ba5-8ba7-13a42003cccb" providerId="ADAL" clId="{5770C075-B7C5-4307-BBF6-F4A2CD25E1B6}" dt="2019-11-05T04:05:16.189" v="3696" actId="1076"/>
          <ac:picMkLst>
            <pc:docMk/>
            <pc:sldMk cId="0" sldId="356"/>
            <ac:picMk id="9" creationId="{7DA44C81-EE3F-4E27-9EC2-2DC1AA4A8B7E}"/>
          </ac:picMkLst>
        </pc:picChg>
        <pc:picChg chg="add mod">
          <ac:chgData name="Nik Molnar" userId="c577ed71-d442-4ba5-8ba7-13a42003cccb" providerId="ADAL" clId="{5770C075-B7C5-4307-BBF6-F4A2CD25E1B6}" dt="2019-11-05T04:03:52.040" v="3654" actId="1038"/>
          <ac:picMkLst>
            <pc:docMk/>
            <pc:sldMk cId="0" sldId="356"/>
            <ac:picMk id="15" creationId="{B05BC654-67DC-45DB-B571-5FC7E7EE147F}"/>
          </ac:picMkLst>
        </pc:picChg>
        <pc:picChg chg="add mod">
          <ac:chgData name="Nik Molnar" userId="c577ed71-d442-4ba5-8ba7-13a42003cccb" providerId="ADAL" clId="{5770C075-B7C5-4307-BBF6-F4A2CD25E1B6}" dt="2019-11-05T04:03:52.040" v="3654" actId="1038"/>
          <ac:picMkLst>
            <pc:docMk/>
            <pc:sldMk cId="0" sldId="356"/>
            <ac:picMk id="16" creationId="{A6B1F6A5-1C18-4558-90B3-C7CC6ABBD2DF}"/>
          </ac:picMkLst>
        </pc:picChg>
        <pc:picChg chg="add mod">
          <ac:chgData name="Nik Molnar" userId="c577ed71-d442-4ba5-8ba7-13a42003cccb" providerId="ADAL" clId="{5770C075-B7C5-4307-BBF6-F4A2CD25E1B6}" dt="2019-11-05T03:52:37.883" v="3212" actId="164"/>
          <ac:picMkLst>
            <pc:docMk/>
            <pc:sldMk cId="0" sldId="356"/>
            <ac:picMk id="23" creationId="{595CFE83-3AA5-4CC3-9EC8-BCE8675773B1}"/>
          </ac:picMkLst>
        </pc:picChg>
        <pc:picChg chg="add mod">
          <ac:chgData name="Nik Molnar" userId="c577ed71-d442-4ba5-8ba7-13a42003cccb" providerId="ADAL" clId="{5770C075-B7C5-4307-BBF6-F4A2CD25E1B6}" dt="2019-11-05T04:03:24.891" v="3627" actId="1038"/>
          <ac:picMkLst>
            <pc:docMk/>
            <pc:sldMk cId="0" sldId="356"/>
            <ac:picMk id="27" creationId="{7D2E5F28-33EE-4D8F-8A44-FD152DB67F9D}"/>
          </ac:picMkLst>
        </pc:picChg>
        <pc:picChg chg="add mod">
          <ac:chgData name="Nik Molnar" userId="c577ed71-d442-4ba5-8ba7-13a42003cccb" providerId="ADAL" clId="{5770C075-B7C5-4307-BBF6-F4A2CD25E1B6}" dt="2019-11-05T03:58:29.283" v="3396" actId="164"/>
          <ac:picMkLst>
            <pc:docMk/>
            <pc:sldMk cId="0" sldId="356"/>
            <ac:picMk id="29" creationId="{15DECA7C-F248-4E77-A154-7C86DA9866FB}"/>
          </ac:picMkLst>
        </pc:picChg>
        <pc:picChg chg="add del mod">
          <ac:chgData name="Nik Molnar" userId="c577ed71-d442-4ba5-8ba7-13a42003cccb" providerId="ADAL" clId="{5770C075-B7C5-4307-BBF6-F4A2CD25E1B6}" dt="2019-11-05T03:56:49.800" v="3312" actId="478"/>
          <ac:picMkLst>
            <pc:docMk/>
            <pc:sldMk cId="0" sldId="356"/>
            <ac:picMk id="37" creationId="{BE2C91E3-F311-4FA1-9AD0-C7571B1F5107}"/>
          </ac:picMkLst>
        </pc:picChg>
        <pc:picChg chg="add mod">
          <ac:chgData name="Nik Molnar" userId="c577ed71-d442-4ba5-8ba7-13a42003cccb" providerId="ADAL" clId="{5770C075-B7C5-4307-BBF6-F4A2CD25E1B6}" dt="2019-11-05T04:03:24.891" v="3627" actId="1038"/>
          <ac:picMkLst>
            <pc:docMk/>
            <pc:sldMk cId="0" sldId="356"/>
            <ac:picMk id="39" creationId="{2A30448A-F9C0-4AB0-82F9-5D69513E41A1}"/>
          </ac:picMkLst>
        </pc:picChg>
        <pc:picChg chg="add del mod">
          <ac:chgData name="Nik Molnar" userId="c577ed71-d442-4ba5-8ba7-13a42003cccb" providerId="ADAL" clId="{5770C075-B7C5-4307-BBF6-F4A2CD25E1B6}" dt="2019-11-05T03:57:59.890" v="3390" actId="478"/>
          <ac:picMkLst>
            <pc:docMk/>
            <pc:sldMk cId="0" sldId="356"/>
            <ac:picMk id="40" creationId="{12751E09-3DFD-431E-9140-ADF1ABE13F36}"/>
          </ac:picMkLst>
        </pc:picChg>
        <pc:picChg chg="add del mod">
          <ac:chgData name="Nik Molnar" userId="c577ed71-d442-4ba5-8ba7-13a42003cccb" providerId="ADAL" clId="{5770C075-B7C5-4307-BBF6-F4A2CD25E1B6}" dt="2019-11-05T03:58:13.671" v="3393" actId="478"/>
          <ac:picMkLst>
            <pc:docMk/>
            <pc:sldMk cId="0" sldId="356"/>
            <ac:picMk id="43" creationId="{AEC5A112-8A90-4725-B53E-A767DED08E44}"/>
          </ac:picMkLst>
        </pc:picChg>
        <pc:picChg chg="del">
          <ac:chgData name="Nik Molnar" userId="c577ed71-d442-4ba5-8ba7-13a42003cccb" providerId="ADAL" clId="{5770C075-B7C5-4307-BBF6-F4A2CD25E1B6}" dt="2019-11-05T04:06:54.386" v="3825" actId="478"/>
          <ac:picMkLst>
            <pc:docMk/>
            <pc:sldMk cId="0" sldId="356"/>
            <ac:picMk id="60" creationId="{47BEC00B-1935-4C68-9124-6950718395EF}"/>
          </ac:picMkLst>
        </pc:picChg>
        <pc:picChg chg="del mod">
          <ac:chgData name="Nik Molnar" userId="c577ed71-d442-4ba5-8ba7-13a42003cccb" providerId="ADAL" clId="{5770C075-B7C5-4307-BBF6-F4A2CD25E1B6}" dt="2019-11-05T04:06:53.226" v="3824" actId="478"/>
          <ac:picMkLst>
            <pc:docMk/>
            <pc:sldMk cId="0" sldId="356"/>
            <ac:picMk id="62" creationId="{8FAC3115-677F-42AB-837D-A9BF1A5FEB8D}"/>
          </ac:picMkLst>
        </pc:picChg>
        <pc:picChg chg="del mod">
          <ac:chgData name="Nik Molnar" userId="c577ed71-d442-4ba5-8ba7-13a42003cccb" providerId="ADAL" clId="{5770C075-B7C5-4307-BBF6-F4A2CD25E1B6}" dt="2019-11-05T04:06:48.874" v="3821" actId="478"/>
          <ac:picMkLst>
            <pc:docMk/>
            <pc:sldMk cId="0" sldId="356"/>
            <ac:picMk id="64" creationId="{65ED5452-9318-4BDF-9A5E-ECF0943AEE2B}"/>
          </ac:picMkLst>
        </pc:picChg>
        <pc:picChg chg="del">
          <ac:chgData name="Nik Molnar" userId="c577ed71-d442-4ba5-8ba7-13a42003cccb" providerId="ADAL" clId="{5770C075-B7C5-4307-BBF6-F4A2CD25E1B6}" dt="2019-11-05T04:06:48.063" v="3820" actId="478"/>
          <ac:picMkLst>
            <pc:docMk/>
            <pc:sldMk cId="0" sldId="356"/>
            <ac:picMk id="65" creationId="{5ACE8727-49B9-48A9-B655-3C83B83C808C}"/>
          </ac:picMkLst>
        </pc:picChg>
        <pc:cxnChg chg="add del mod">
          <ac:chgData name="Nik Molnar" userId="c577ed71-d442-4ba5-8ba7-13a42003cccb" providerId="ADAL" clId="{5770C075-B7C5-4307-BBF6-F4A2CD25E1B6}" dt="2019-11-05T03:59:34.996" v="3486" actId="478"/>
          <ac:cxnSpMkLst>
            <pc:docMk/>
            <pc:sldMk cId="0" sldId="356"/>
            <ac:cxnSpMk id="47" creationId="{9B62EECF-84F1-46CB-BECF-77730303E932}"/>
          </ac:cxnSpMkLst>
        </pc:cxnChg>
        <pc:cxnChg chg="add mod">
          <ac:chgData name="Nik Molnar" userId="c577ed71-d442-4ba5-8ba7-13a42003cccb" providerId="ADAL" clId="{5770C075-B7C5-4307-BBF6-F4A2CD25E1B6}" dt="2019-11-05T04:13:05.747" v="4012" actId="1038"/>
          <ac:cxnSpMkLst>
            <pc:docMk/>
            <pc:sldMk cId="0" sldId="356"/>
            <ac:cxnSpMk id="48" creationId="{2C84F17A-CE5A-4861-A5F8-9D6C8550FB30}"/>
          </ac:cxnSpMkLst>
        </pc:cxnChg>
        <pc:cxnChg chg="add mod">
          <ac:chgData name="Nik Molnar" userId="c577ed71-d442-4ba5-8ba7-13a42003cccb" providerId="ADAL" clId="{5770C075-B7C5-4307-BBF6-F4A2CD25E1B6}" dt="2019-11-05T04:12:56.483" v="3998" actId="1036"/>
          <ac:cxnSpMkLst>
            <pc:docMk/>
            <pc:sldMk cId="0" sldId="356"/>
            <ac:cxnSpMk id="51" creationId="{541C4102-7CD5-4495-91CE-C0C1A59A7C7F}"/>
          </ac:cxnSpMkLst>
        </pc:cxnChg>
        <pc:cxnChg chg="add del">
          <ac:chgData name="Nik Molnar" userId="c577ed71-d442-4ba5-8ba7-13a42003cccb" providerId="ADAL" clId="{5770C075-B7C5-4307-BBF6-F4A2CD25E1B6}" dt="2019-11-05T04:05:56.364" v="3774" actId="478"/>
          <ac:cxnSpMkLst>
            <pc:docMk/>
            <pc:sldMk cId="0" sldId="356"/>
            <ac:cxnSpMk id="55" creationId="{67CF9C0F-51AA-46EC-B1C9-C42E3DC8687E}"/>
          </ac:cxnSpMkLst>
        </pc:cxnChg>
      </pc:sldChg>
      <pc:sldChg chg="addSp delSp modSp del">
        <pc:chgData name="Nik Molnar" userId="c577ed71-d442-4ba5-8ba7-13a42003cccb" providerId="ADAL" clId="{5770C075-B7C5-4307-BBF6-F4A2CD25E1B6}" dt="2019-11-03T01:47:07.073" v="340" actId="2696"/>
        <pc:sldMkLst>
          <pc:docMk/>
          <pc:sldMk cId="3826906736" sldId="363"/>
        </pc:sldMkLst>
        <pc:spChg chg="add mod">
          <ac:chgData name="Nik Molnar" userId="c577ed71-d442-4ba5-8ba7-13a42003cccb" providerId="ADAL" clId="{5770C075-B7C5-4307-BBF6-F4A2CD25E1B6}" dt="2019-11-03T01:20:39.703" v="92" actId="164"/>
          <ac:spMkLst>
            <pc:docMk/>
            <pc:sldMk cId="3826906736" sldId="363"/>
            <ac:spMk id="28" creationId="{98EB88B6-B142-4187-A17B-68F3E0B24680}"/>
          </ac:spMkLst>
        </pc:spChg>
        <pc:spChg chg="add mod">
          <ac:chgData name="Nik Molnar" userId="c577ed71-d442-4ba5-8ba7-13a42003cccb" providerId="ADAL" clId="{5770C075-B7C5-4307-BBF6-F4A2CD25E1B6}" dt="2019-11-03T01:20:39.703" v="92" actId="164"/>
          <ac:spMkLst>
            <pc:docMk/>
            <pc:sldMk cId="3826906736" sldId="363"/>
            <ac:spMk id="29" creationId="{5D13AFD6-7087-4CE6-B0A3-7FDA349F8A18}"/>
          </ac:spMkLst>
        </pc:spChg>
        <pc:spChg chg="add mod">
          <ac:chgData name="Nik Molnar" userId="c577ed71-d442-4ba5-8ba7-13a42003cccb" providerId="ADAL" clId="{5770C075-B7C5-4307-BBF6-F4A2CD25E1B6}" dt="2019-11-03T01:20:39.703" v="92" actId="164"/>
          <ac:spMkLst>
            <pc:docMk/>
            <pc:sldMk cId="3826906736" sldId="363"/>
            <ac:spMk id="30" creationId="{9AE594B0-BD9E-4BC7-9D31-D1AEBD8959F7}"/>
          </ac:spMkLst>
        </pc:spChg>
        <pc:spChg chg="del">
          <ac:chgData name="Nik Molnar" userId="c577ed71-d442-4ba5-8ba7-13a42003cccb" providerId="ADAL" clId="{5770C075-B7C5-4307-BBF6-F4A2CD25E1B6}" dt="2019-11-03T01:24:05.215" v="153" actId="478"/>
          <ac:spMkLst>
            <pc:docMk/>
            <pc:sldMk cId="3826906736" sldId="363"/>
            <ac:spMk id="47" creationId="{D327D8E2-0695-438A-877D-90C7D47E8D04}"/>
          </ac:spMkLst>
        </pc:spChg>
        <pc:spChg chg="del">
          <ac:chgData name="Nik Molnar" userId="c577ed71-d442-4ba5-8ba7-13a42003cccb" providerId="ADAL" clId="{5770C075-B7C5-4307-BBF6-F4A2CD25E1B6}" dt="2019-11-03T01:24:05.215" v="153" actId="478"/>
          <ac:spMkLst>
            <pc:docMk/>
            <pc:sldMk cId="3826906736" sldId="363"/>
            <ac:spMk id="48" creationId="{54F3319D-0E90-4CFB-85BF-5F60C9EBC290}"/>
          </ac:spMkLst>
        </pc:spChg>
        <pc:spChg chg="del">
          <ac:chgData name="Nik Molnar" userId="c577ed71-d442-4ba5-8ba7-13a42003cccb" providerId="ADAL" clId="{5770C075-B7C5-4307-BBF6-F4A2CD25E1B6}" dt="2019-11-03T01:24:05.215" v="153" actId="478"/>
          <ac:spMkLst>
            <pc:docMk/>
            <pc:sldMk cId="3826906736" sldId="363"/>
            <ac:spMk id="49" creationId="{D142ED66-70E5-43C2-BF06-4A2A6113FD7C}"/>
          </ac:spMkLst>
        </pc:spChg>
        <pc:spChg chg="add mod">
          <ac:chgData name="Nik Molnar" userId="c577ed71-d442-4ba5-8ba7-13a42003cccb" providerId="ADAL" clId="{5770C075-B7C5-4307-BBF6-F4A2CD25E1B6}" dt="2019-11-03T01:20:44.865" v="93" actId="164"/>
          <ac:spMkLst>
            <pc:docMk/>
            <pc:sldMk cId="3826906736" sldId="363"/>
            <ac:spMk id="56" creationId="{CA173952-E652-42E5-A492-69AEEB4937EC}"/>
          </ac:spMkLst>
        </pc:spChg>
        <pc:spChg chg="add mod">
          <ac:chgData name="Nik Molnar" userId="c577ed71-d442-4ba5-8ba7-13a42003cccb" providerId="ADAL" clId="{5770C075-B7C5-4307-BBF6-F4A2CD25E1B6}" dt="2019-11-03T01:20:44.865" v="93" actId="164"/>
          <ac:spMkLst>
            <pc:docMk/>
            <pc:sldMk cId="3826906736" sldId="363"/>
            <ac:spMk id="57" creationId="{A6CF17B2-CC9A-4CE3-8AE3-87BA34802864}"/>
          </ac:spMkLst>
        </pc:spChg>
        <pc:spChg chg="add mod">
          <ac:chgData name="Nik Molnar" userId="c577ed71-d442-4ba5-8ba7-13a42003cccb" providerId="ADAL" clId="{5770C075-B7C5-4307-BBF6-F4A2CD25E1B6}" dt="2019-11-03T01:20:44.865" v="93" actId="164"/>
          <ac:spMkLst>
            <pc:docMk/>
            <pc:sldMk cId="3826906736" sldId="363"/>
            <ac:spMk id="58" creationId="{96F2756D-A05E-40D0-B734-FB7C50723397}"/>
          </ac:spMkLst>
        </pc:spChg>
        <pc:spChg chg="add mod">
          <ac:chgData name="Nik Molnar" userId="c577ed71-d442-4ba5-8ba7-13a42003cccb" providerId="ADAL" clId="{5770C075-B7C5-4307-BBF6-F4A2CD25E1B6}" dt="2019-11-03T01:20:50.182" v="94" actId="164"/>
          <ac:spMkLst>
            <pc:docMk/>
            <pc:sldMk cId="3826906736" sldId="363"/>
            <ac:spMk id="70" creationId="{D2CF9C12-5A23-4E58-B4F0-1F1A1396276A}"/>
          </ac:spMkLst>
        </pc:spChg>
        <pc:spChg chg="add mod">
          <ac:chgData name="Nik Molnar" userId="c577ed71-d442-4ba5-8ba7-13a42003cccb" providerId="ADAL" clId="{5770C075-B7C5-4307-BBF6-F4A2CD25E1B6}" dt="2019-11-03T01:20:50.182" v="94" actId="164"/>
          <ac:spMkLst>
            <pc:docMk/>
            <pc:sldMk cId="3826906736" sldId="363"/>
            <ac:spMk id="71" creationId="{166EC749-297A-4C22-847E-C9F0A77A93A8}"/>
          </ac:spMkLst>
        </pc:spChg>
        <pc:spChg chg="mod topLvl">
          <ac:chgData name="Nik Molnar" userId="c577ed71-d442-4ba5-8ba7-13a42003cccb" providerId="ADAL" clId="{5770C075-B7C5-4307-BBF6-F4A2CD25E1B6}" dt="2019-11-03T01:20:22.265" v="87" actId="164"/>
          <ac:spMkLst>
            <pc:docMk/>
            <pc:sldMk cId="3826906736" sldId="363"/>
            <ac:spMk id="72" creationId="{998733B0-2074-4DFF-931F-449F48E10155}"/>
          </ac:spMkLst>
        </pc:spChg>
        <pc:spChg chg="add mod">
          <ac:chgData name="Nik Molnar" userId="c577ed71-d442-4ba5-8ba7-13a42003cccb" providerId="ADAL" clId="{5770C075-B7C5-4307-BBF6-F4A2CD25E1B6}" dt="2019-11-03T01:20:50.182" v="94" actId="164"/>
          <ac:spMkLst>
            <pc:docMk/>
            <pc:sldMk cId="3826906736" sldId="363"/>
            <ac:spMk id="73" creationId="{144CF4A6-8265-4DC0-81DC-11162840708E}"/>
          </ac:spMkLst>
        </pc:spChg>
        <pc:spChg chg="mod topLvl">
          <ac:chgData name="Nik Molnar" userId="c577ed71-d442-4ba5-8ba7-13a42003cccb" providerId="ADAL" clId="{5770C075-B7C5-4307-BBF6-F4A2CD25E1B6}" dt="2019-11-03T01:20:22.265" v="87" actId="164"/>
          <ac:spMkLst>
            <pc:docMk/>
            <pc:sldMk cId="3826906736" sldId="363"/>
            <ac:spMk id="75" creationId="{0116AC94-68F2-43FA-933B-DA8525ADD9A7}"/>
          </ac:spMkLst>
        </pc:spChg>
        <pc:spChg chg="mod topLvl">
          <ac:chgData name="Nik Molnar" userId="c577ed71-d442-4ba5-8ba7-13a42003cccb" providerId="ADAL" clId="{5770C075-B7C5-4307-BBF6-F4A2CD25E1B6}" dt="2019-11-03T01:20:22.265" v="87" actId="164"/>
          <ac:spMkLst>
            <pc:docMk/>
            <pc:sldMk cId="3826906736" sldId="363"/>
            <ac:spMk id="76" creationId="{1693BCC4-5816-45B4-93EA-68271173540F}"/>
          </ac:spMkLst>
        </pc:spChg>
        <pc:grpChg chg="mod topLvl">
          <ac:chgData name="Nik Molnar" userId="c577ed71-d442-4ba5-8ba7-13a42003cccb" providerId="ADAL" clId="{5770C075-B7C5-4307-BBF6-F4A2CD25E1B6}" dt="2019-11-03T01:20:22.265" v="87" actId="164"/>
          <ac:grpSpMkLst>
            <pc:docMk/>
            <pc:sldMk cId="3826906736" sldId="363"/>
            <ac:grpSpMk id="2" creationId="{D10EFDAB-E5E1-4325-AC1B-709E27B80746}"/>
          </ac:grpSpMkLst>
        </pc:grpChg>
        <pc:grpChg chg="add mod">
          <ac:chgData name="Nik Molnar" userId="c577ed71-d442-4ba5-8ba7-13a42003cccb" providerId="ADAL" clId="{5770C075-B7C5-4307-BBF6-F4A2CD25E1B6}" dt="2019-11-03T01:24:18.575" v="155" actId="1076"/>
          <ac:grpSpMkLst>
            <pc:docMk/>
            <pc:sldMk cId="3826906736" sldId="363"/>
            <ac:grpSpMk id="3" creationId="{23D81A9B-19D3-4339-B43D-73EDFA2F5267}"/>
          </ac:grpSpMkLst>
        </pc:grpChg>
        <pc:grpChg chg="del">
          <ac:chgData name="Nik Molnar" userId="c577ed71-d442-4ba5-8ba7-13a42003cccb" providerId="ADAL" clId="{5770C075-B7C5-4307-BBF6-F4A2CD25E1B6}" dt="2019-11-03T01:14:01.279" v="55" actId="165"/>
          <ac:grpSpMkLst>
            <pc:docMk/>
            <pc:sldMk cId="3826906736" sldId="363"/>
            <ac:grpSpMk id="4" creationId="{C1E9FBC2-8ABC-43C2-A89D-DA58F47545FF}"/>
          </ac:grpSpMkLst>
        </pc:grpChg>
        <pc:grpChg chg="add del mod">
          <ac:chgData name="Nik Molnar" userId="c577ed71-d442-4ba5-8ba7-13a42003cccb" providerId="ADAL" clId="{5770C075-B7C5-4307-BBF6-F4A2CD25E1B6}" dt="2019-11-03T01:21:55.058" v="97" actId="478"/>
          <ac:grpSpMkLst>
            <pc:docMk/>
            <pc:sldMk cId="3826906736" sldId="363"/>
            <ac:grpSpMk id="6" creationId="{B5334B54-6AB7-4D7B-873D-71448DE0E8CA}"/>
          </ac:grpSpMkLst>
        </pc:grpChg>
        <pc:grpChg chg="add del mod">
          <ac:chgData name="Nik Molnar" userId="c577ed71-d442-4ba5-8ba7-13a42003cccb" providerId="ADAL" clId="{5770C075-B7C5-4307-BBF6-F4A2CD25E1B6}" dt="2019-11-03T01:21:53.250" v="96" actId="478"/>
          <ac:grpSpMkLst>
            <pc:docMk/>
            <pc:sldMk cId="3826906736" sldId="363"/>
            <ac:grpSpMk id="7" creationId="{2F7C2BCB-B55D-41A0-806C-1B1F191C22DD}"/>
          </ac:grpSpMkLst>
        </pc:grpChg>
        <pc:grpChg chg="add del mod">
          <ac:chgData name="Nik Molnar" userId="c577ed71-d442-4ba5-8ba7-13a42003cccb" providerId="ADAL" clId="{5770C075-B7C5-4307-BBF6-F4A2CD25E1B6}" dt="2019-11-03T01:21:51.730" v="95" actId="478"/>
          <ac:grpSpMkLst>
            <pc:docMk/>
            <pc:sldMk cId="3826906736" sldId="363"/>
            <ac:grpSpMk id="8" creationId="{937FEA9E-4D8B-4C4C-9DD6-F8921097A3D4}"/>
          </ac:grpSpMkLst>
        </pc:grpChg>
        <pc:grpChg chg="add mod">
          <ac:chgData name="Nik Molnar" userId="c577ed71-d442-4ba5-8ba7-13a42003cccb" providerId="ADAL" clId="{5770C075-B7C5-4307-BBF6-F4A2CD25E1B6}" dt="2019-11-03T01:20:39.703" v="92" actId="164"/>
          <ac:grpSpMkLst>
            <pc:docMk/>
            <pc:sldMk cId="3826906736" sldId="363"/>
            <ac:grpSpMk id="31" creationId="{FE3622DF-DD82-46ED-A211-448CA84937E3}"/>
          </ac:grpSpMkLst>
        </pc:grpChg>
        <pc:grpChg chg="add mod">
          <ac:chgData name="Nik Molnar" userId="c577ed71-d442-4ba5-8ba7-13a42003cccb" providerId="ADAL" clId="{5770C075-B7C5-4307-BBF6-F4A2CD25E1B6}" dt="2019-11-03T01:20:44.865" v="93" actId="164"/>
          <ac:grpSpMkLst>
            <pc:docMk/>
            <pc:sldMk cId="3826906736" sldId="363"/>
            <ac:grpSpMk id="59" creationId="{5ABA1656-54DB-4797-BBE7-0AA427CCC24B}"/>
          </ac:grpSpMkLst>
        </pc:grpChg>
        <pc:grpChg chg="add mod">
          <ac:chgData name="Nik Molnar" userId="c577ed71-d442-4ba5-8ba7-13a42003cccb" providerId="ADAL" clId="{5770C075-B7C5-4307-BBF6-F4A2CD25E1B6}" dt="2019-11-03T01:20:50.182" v="94" actId="164"/>
          <ac:grpSpMkLst>
            <pc:docMk/>
            <pc:sldMk cId="3826906736" sldId="363"/>
            <ac:grpSpMk id="74" creationId="{4C7CEF92-6804-4166-94CC-D6155EE71EAC}"/>
          </ac:grpSpMkLst>
        </pc:grpChg>
        <pc:picChg chg="del">
          <ac:chgData name="Nik Molnar" userId="c577ed71-d442-4ba5-8ba7-13a42003cccb" providerId="ADAL" clId="{5770C075-B7C5-4307-BBF6-F4A2CD25E1B6}" dt="2019-11-03T01:24:05.215" v="153" actId="478"/>
          <ac:picMkLst>
            <pc:docMk/>
            <pc:sldMk cId="3826906736" sldId="363"/>
            <ac:picMk id="5" creationId="{0B34D1FB-4B0A-4193-B957-BC26A98532D4}"/>
          </ac:picMkLst>
        </pc:picChg>
        <pc:picChg chg="add del mod ord">
          <ac:chgData name="Nik Molnar" userId="c577ed71-d442-4ba5-8ba7-13a42003cccb" providerId="ADAL" clId="{5770C075-B7C5-4307-BBF6-F4A2CD25E1B6}" dt="2019-11-03T01:24:05.215" v="153" actId="478"/>
          <ac:picMkLst>
            <pc:docMk/>
            <pc:sldMk cId="3826906736" sldId="363"/>
            <ac:picMk id="10" creationId="{CAD645C6-8711-4746-B1BB-E1B2C6F00623}"/>
          </ac:picMkLst>
        </pc:picChg>
        <pc:picChg chg="add del mod">
          <ac:chgData name="Nik Molnar" userId="c577ed71-d442-4ba5-8ba7-13a42003cccb" providerId="ADAL" clId="{5770C075-B7C5-4307-BBF6-F4A2CD25E1B6}" dt="2019-11-03T01:24:05.215" v="153" actId="478"/>
          <ac:picMkLst>
            <pc:docMk/>
            <pc:sldMk cId="3826906736" sldId="363"/>
            <ac:picMk id="12" creationId="{531EBA1F-520B-4F74-B424-D1D8D52CCF41}"/>
          </ac:picMkLst>
        </pc:picChg>
        <pc:picChg chg="del">
          <ac:chgData name="Nik Molnar" userId="c577ed71-d442-4ba5-8ba7-13a42003cccb" providerId="ADAL" clId="{5770C075-B7C5-4307-BBF6-F4A2CD25E1B6}" dt="2019-11-03T01:24:05.215" v="153" actId="478"/>
          <ac:picMkLst>
            <pc:docMk/>
            <pc:sldMk cId="3826906736" sldId="363"/>
            <ac:picMk id="14" creationId="{78B99128-279B-452D-834C-B398F411AC42}"/>
          </ac:picMkLst>
        </pc:picChg>
        <pc:picChg chg="add del mod">
          <ac:chgData name="Nik Molnar" userId="c577ed71-d442-4ba5-8ba7-13a42003cccb" providerId="ADAL" clId="{5770C075-B7C5-4307-BBF6-F4A2CD25E1B6}" dt="2019-11-03T01:24:05.215" v="153" actId="478"/>
          <ac:picMkLst>
            <pc:docMk/>
            <pc:sldMk cId="3826906736" sldId="363"/>
            <ac:picMk id="15" creationId="{4985FF3D-1FED-4D8F-AADE-D1E972A0EEFC}"/>
          </ac:picMkLst>
        </pc:picChg>
        <pc:picChg chg="add del mod">
          <ac:chgData name="Nik Molnar" userId="c577ed71-d442-4ba5-8ba7-13a42003cccb" providerId="ADAL" clId="{5770C075-B7C5-4307-BBF6-F4A2CD25E1B6}" dt="2019-11-03T01:24:05.215" v="153" actId="478"/>
          <ac:picMkLst>
            <pc:docMk/>
            <pc:sldMk cId="3826906736" sldId="363"/>
            <ac:picMk id="17" creationId="{B73A5DFD-D900-44FB-A214-6D7D403C3C01}"/>
          </ac:picMkLst>
        </pc:picChg>
        <pc:picChg chg="del mod">
          <ac:chgData name="Nik Molnar" userId="c577ed71-d442-4ba5-8ba7-13a42003cccb" providerId="ADAL" clId="{5770C075-B7C5-4307-BBF6-F4A2CD25E1B6}" dt="2019-11-03T01:24:05.215" v="153" actId="478"/>
          <ac:picMkLst>
            <pc:docMk/>
            <pc:sldMk cId="3826906736" sldId="363"/>
            <ac:picMk id="39" creationId="{574D0B17-B1D3-4E60-9F1E-4B08B4DE8FC9}"/>
          </ac:picMkLst>
        </pc:picChg>
        <pc:picChg chg="mod topLvl">
          <ac:chgData name="Nik Molnar" userId="c577ed71-d442-4ba5-8ba7-13a42003cccb" providerId="ADAL" clId="{5770C075-B7C5-4307-BBF6-F4A2CD25E1B6}" dt="2019-11-03T01:20:22.265" v="87" actId="164"/>
          <ac:picMkLst>
            <pc:docMk/>
            <pc:sldMk cId="3826906736" sldId="363"/>
            <ac:picMk id="41" creationId="{F00A3C67-BE7C-4BA3-839C-C3849D4845F6}"/>
          </ac:picMkLst>
        </pc:picChg>
        <pc:picChg chg="mod topLvl">
          <ac:chgData name="Nik Molnar" userId="c577ed71-d442-4ba5-8ba7-13a42003cccb" providerId="ADAL" clId="{5770C075-B7C5-4307-BBF6-F4A2CD25E1B6}" dt="2019-11-03T01:20:22.265" v="87" actId="164"/>
          <ac:picMkLst>
            <pc:docMk/>
            <pc:sldMk cId="3826906736" sldId="363"/>
            <ac:picMk id="42" creationId="{3228435C-0561-48F2-AA30-ADC3657D0EB0}"/>
          </ac:picMkLst>
        </pc:picChg>
        <pc:picChg chg="add mod">
          <ac:chgData name="Nik Molnar" userId="c577ed71-d442-4ba5-8ba7-13a42003cccb" providerId="ADAL" clId="{5770C075-B7C5-4307-BBF6-F4A2CD25E1B6}" dt="2019-11-03T01:20:39.703" v="92" actId="164"/>
          <ac:picMkLst>
            <pc:docMk/>
            <pc:sldMk cId="3826906736" sldId="363"/>
            <ac:picMk id="54" creationId="{31DAABDE-2DDE-4284-8CDE-46C7339DE6DB}"/>
          </ac:picMkLst>
        </pc:picChg>
        <pc:picChg chg="add mod">
          <ac:chgData name="Nik Molnar" userId="c577ed71-d442-4ba5-8ba7-13a42003cccb" providerId="ADAL" clId="{5770C075-B7C5-4307-BBF6-F4A2CD25E1B6}" dt="2019-11-03T01:20:39.703" v="92" actId="164"/>
          <ac:picMkLst>
            <pc:docMk/>
            <pc:sldMk cId="3826906736" sldId="363"/>
            <ac:picMk id="55" creationId="{9A781A33-3579-4760-9D1B-C71F1471AEA5}"/>
          </ac:picMkLst>
        </pc:picChg>
        <pc:picChg chg="add mod">
          <ac:chgData name="Nik Molnar" userId="c577ed71-d442-4ba5-8ba7-13a42003cccb" providerId="ADAL" clId="{5770C075-B7C5-4307-BBF6-F4A2CD25E1B6}" dt="2019-11-03T01:20:44.865" v="93" actId="164"/>
          <ac:picMkLst>
            <pc:docMk/>
            <pc:sldMk cId="3826906736" sldId="363"/>
            <ac:picMk id="68" creationId="{AC397E0C-E1E2-41B7-8A67-CA716BA4FF1D}"/>
          </ac:picMkLst>
        </pc:picChg>
        <pc:picChg chg="add mod">
          <ac:chgData name="Nik Molnar" userId="c577ed71-d442-4ba5-8ba7-13a42003cccb" providerId="ADAL" clId="{5770C075-B7C5-4307-BBF6-F4A2CD25E1B6}" dt="2019-11-03T01:20:44.865" v="93" actId="164"/>
          <ac:picMkLst>
            <pc:docMk/>
            <pc:sldMk cId="3826906736" sldId="363"/>
            <ac:picMk id="69" creationId="{754B7116-9BA6-4210-AF16-ABF6A4A85B56}"/>
          </ac:picMkLst>
        </pc:picChg>
        <pc:picChg chg="add mod">
          <ac:chgData name="Nik Molnar" userId="c577ed71-d442-4ba5-8ba7-13a42003cccb" providerId="ADAL" clId="{5770C075-B7C5-4307-BBF6-F4A2CD25E1B6}" dt="2019-11-03T01:20:50.182" v="94" actId="164"/>
          <ac:picMkLst>
            <pc:docMk/>
            <pc:sldMk cId="3826906736" sldId="363"/>
            <ac:picMk id="85" creationId="{35A32408-49DF-4760-BFFA-BFD76C634BAE}"/>
          </ac:picMkLst>
        </pc:picChg>
        <pc:picChg chg="add mod">
          <ac:chgData name="Nik Molnar" userId="c577ed71-d442-4ba5-8ba7-13a42003cccb" providerId="ADAL" clId="{5770C075-B7C5-4307-BBF6-F4A2CD25E1B6}" dt="2019-11-03T01:20:50.182" v="94" actId="164"/>
          <ac:picMkLst>
            <pc:docMk/>
            <pc:sldMk cId="3826906736" sldId="363"/>
            <ac:picMk id="86" creationId="{10F64BE2-0BD2-47FD-A10D-871E88CE365B}"/>
          </ac:picMkLst>
        </pc:picChg>
        <pc:picChg chg="add del mod">
          <ac:chgData name="Nik Molnar" userId="c577ed71-d442-4ba5-8ba7-13a42003cccb" providerId="ADAL" clId="{5770C075-B7C5-4307-BBF6-F4A2CD25E1B6}" dt="2019-11-03T01:24:05.215" v="153" actId="478"/>
          <ac:picMkLst>
            <pc:docMk/>
            <pc:sldMk cId="3826906736" sldId="363"/>
            <ac:picMk id="87" creationId="{7329376E-61C4-4BB2-AB5D-ADA34939BA19}"/>
          </ac:picMkLst>
        </pc:picChg>
        <pc:picChg chg="del mod">
          <ac:chgData name="Nik Molnar" userId="c577ed71-d442-4ba5-8ba7-13a42003cccb" providerId="ADAL" clId="{5770C075-B7C5-4307-BBF6-F4A2CD25E1B6}" dt="2019-11-03T01:24:05.215" v="153" actId="478"/>
          <ac:picMkLst>
            <pc:docMk/>
            <pc:sldMk cId="3826906736" sldId="363"/>
            <ac:picMk id="105" creationId="{A93792EE-4788-460E-A887-05470A1166EB}"/>
          </ac:picMkLst>
        </pc:picChg>
        <pc:picChg chg="del mod">
          <ac:chgData name="Nik Molnar" userId="c577ed71-d442-4ba5-8ba7-13a42003cccb" providerId="ADAL" clId="{5770C075-B7C5-4307-BBF6-F4A2CD25E1B6}" dt="2019-11-03T01:24:05.215" v="153" actId="478"/>
          <ac:picMkLst>
            <pc:docMk/>
            <pc:sldMk cId="3826906736" sldId="363"/>
            <ac:picMk id="2050" creationId="{AC6833F4-5C42-48A6-BF92-5B5F90466696}"/>
          </ac:picMkLst>
        </pc:picChg>
        <pc:picChg chg="del">
          <ac:chgData name="Nik Molnar" userId="c577ed71-d442-4ba5-8ba7-13a42003cccb" providerId="ADAL" clId="{5770C075-B7C5-4307-BBF6-F4A2CD25E1B6}" dt="2019-11-03T01:24:05.215" v="153" actId="478"/>
          <ac:picMkLst>
            <pc:docMk/>
            <pc:sldMk cId="3826906736" sldId="363"/>
            <ac:picMk id="5184" creationId="{BCC23D60-4C49-4F2B-842E-96384438446F}"/>
          </ac:picMkLst>
        </pc:picChg>
        <pc:picChg chg="del">
          <ac:chgData name="Nik Molnar" userId="c577ed71-d442-4ba5-8ba7-13a42003cccb" providerId="ADAL" clId="{5770C075-B7C5-4307-BBF6-F4A2CD25E1B6}" dt="2019-11-03T01:24:05.215" v="153" actId="478"/>
          <ac:picMkLst>
            <pc:docMk/>
            <pc:sldMk cId="3826906736" sldId="363"/>
            <ac:picMk id="5186" creationId="{9A3CF4BE-3FA7-4154-913E-1AE7D7491983}"/>
          </ac:picMkLst>
        </pc:picChg>
      </pc:sldChg>
      <pc:sldChg chg="del">
        <pc:chgData name="Nik Molnar" userId="c577ed71-d442-4ba5-8ba7-13a42003cccb" providerId="ADAL" clId="{5770C075-B7C5-4307-BBF6-F4A2CD25E1B6}" dt="2019-11-05T00:03:07.340" v="2870" actId="2696"/>
        <pc:sldMkLst>
          <pc:docMk/>
          <pc:sldMk cId="3804090418" sldId="366"/>
        </pc:sldMkLst>
      </pc:sldChg>
      <pc:sldChg chg="delSp">
        <pc:chgData name="Nik Molnar" userId="c577ed71-d442-4ba5-8ba7-13a42003cccb" providerId="ADAL" clId="{5770C075-B7C5-4307-BBF6-F4A2CD25E1B6}" dt="2019-11-05T04:13:50.002" v="4028" actId="478"/>
        <pc:sldMkLst>
          <pc:docMk/>
          <pc:sldMk cId="2911417242" sldId="369"/>
        </pc:sldMkLst>
        <pc:spChg chg="del">
          <ac:chgData name="Nik Molnar" userId="c577ed71-d442-4ba5-8ba7-13a42003cccb" providerId="ADAL" clId="{5770C075-B7C5-4307-BBF6-F4A2CD25E1B6}" dt="2019-11-05T04:13:50.002" v="4028" actId="478"/>
          <ac:spMkLst>
            <pc:docMk/>
            <pc:sldMk cId="2911417242" sldId="369"/>
            <ac:spMk id="3543" creationId="{00000000-0000-0000-0000-000000000000}"/>
          </ac:spMkLst>
        </pc:spChg>
      </pc:sldChg>
      <pc:sldChg chg="addSp delSp modSp">
        <pc:chgData name="Nik Molnar" userId="c577ed71-d442-4ba5-8ba7-13a42003cccb" providerId="ADAL" clId="{5770C075-B7C5-4307-BBF6-F4A2CD25E1B6}" dt="2019-11-05T00:42:24.103" v="3078"/>
        <pc:sldMkLst>
          <pc:docMk/>
          <pc:sldMk cId="3639690013" sldId="370"/>
        </pc:sldMkLst>
        <pc:spChg chg="add">
          <ac:chgData name="Nik Molnar" userId="c577ed71-d442-4ba5-8ba7-13a42003cccb" providerId="ADAL" clId="{5770C075-B7C5-4307-BBF6-F4A2CD25E1B6}" dt="2019-11-05T00:42:24.103" v="3078"/>
          <ac:spMkLst>
            <pc:docMk/>
            <pc:sldMk cId="3639690013" sldId="370"/>
            <ac:spMk id="10" creationId="{1B8344EF-EA88-465E-86DB-D9201F342CEE}"/>
          </ac:spMkLst>
        </pc:spChg>
        <pc:spChg chg="mod ord">
          <ac:chgData name="Nik Molnar" userId="c577ed71-d442-4ba5-8ba7-13a42003cccb" providerId="ADAL" clId="{5770C075-B7C5-4307-BBF6-F4A2CD25E1B6}" dt="2019-11-04T23:41:16.056" v="2802" actId="1035"/>
          <ac:spMkLst>
            <pc:docMk/>
            <pc:sldMk cId="3639690013" sldId="370"/>
            <ac:spMk id="16" creationId="{9F1A735C-9670-4B4A-9D4D-67AED5CFCFB0}"/>
          </ac:spMkLst>
        </pc:spChg>
        <pc:spChg chg="ord">
          <ac:chgData name="Nik Molnar" userId="c577ed71-d442-4ba5-8ba7-13a42003cccb" providerId="ADAL" clId="{5770C075-B7C5-4307-BBF6-F4A2CD25E1B6}" dt="2019-11-04T23:29:31.841" v="2241" actId="166"/>
          <ac:spMkLst>
            <pc:docMk/>
            <pc:sldMk cId="3639690013" sldId="370"/>
            <ac:spMk id="51" creationId="{BBF8D9AB-7D05-4E27-834E-D5D188263B4A}"/>
          </ac:spMkLst>
        </pc:spChg>
        <pc:spChg chg="ord">
          <ac:chgData name="Nik Molnar" userId="c577ed71-d442-4ba5-8ba7-13a42003cccb" providerId="ADAL" clId="{5770C075-B7C5-4307-BBF6-F4A2CD25E1B6}" dt="2019-11-04T23:29:31.841" v="2241" actId="166"/>
          <ac:spMkLst>
            <pc:docMk/>
            <pc:sldMk cId="3639690013" sldId="370"/>
            <ac:spMk id="52" creationId="{0952086C-7A3E-49B1-A510-C19EC7B679CA}"/>
          </ac:spMkLst>
        </pc:spChg>
        <pc:spChg chg="del">
          <ac:chgData name="Nik Molnar" userId="c577ed71-d442-4ba5-8ba7-13a42003cccb" providerId="ADAL" clId="{5770C075-B7C5-4307-BBF6-F4A2CD25E1B6}" dt="2019-11-04T23:28:23.743" v="2227" actId="478"/>
          <ac:spMkLst>
            <pc:docMk/>
            <pc:sldMk cId="3639690013" sldId="370"/>
            <ac:spMk id="55" creationId="{B11A6D2D-8C59-45DC-8B7A-5A8D909F56D6}"/>
          </ac:spMkLst>
        </pc:spChg>
        <pc:spChg chg="ord">
          <ac:chgData name="Nik Molnar" userId="c577ed71-d442-4ba5-8ba7-13a42003cccb" providerId="ADAL" clId="{5770C075-B7C5-4307-BBF6-F4A2CD25E1B6}" dt="2019-11-04T23:29:11.664" v="2240" actId="167"/>
          <ac:spMkLst>
            <pc:docMk/>
            <pc:sldMk cId="3639690013" sldId="370"/>
            <ac:spMk id="2307" creationId="{00000000-0000-0000-0000-000000000000}"/>
          </ac:spMkLst>
        </pc:spChg>
        <pc:spChg chg="mod">
          <ac:chgData name="Nik Molnar" userId="c577ed71-d442-4ba5-8ba7-13a42003cccb" providerId="ADAL" clId="{5770C075-B7C5-4307-BBF6-F4A2CD25E1B6}" dt="2019-11-04T23:41:32.288" v="2810" actId="20577"/>
          <ac:spMkLst>
            <pc:docMk/>
            <pc:sldMk cId="3639690013" sldId="370"/>
            <ac:spMk id="2308" creationId="{00000000-0000-0000-0000-000000000000}"/>
          </ac:spMkLst>
        </pc:spChg>
        <pc:spChg chg="del">
          <ac:chgData name="Nik Molnar" userId="c577ed71-d442-4ba5-8ba7-13a42003cccb" providerId="ADAL" clId="{5770C075-B7C5-4307-BBF6-F4A2CD25E1B6}" dt="2019-11-04T23:30:26.080" v="2274" actId="478"/>
          <ac:spMkLst>
            <pc:docMk/>
            <pc:sldMk cId="3639690013" sldId="370"/>
            <ac:spMk id="2342" creationId="{00000000-0000-0000-0000-000000000000}"/>
          </ac:spMkLst>
        </pc:spChg>
        <pc:spChg chg="del mod">
          <ac:chgData name="Nik Molnar" userId="c577ed71-d442-4ba5-8ba7-13a42003cccb" providerId="ADAL" clId="{5770C075-B7C5-4307-BBF6-F4A2CD25E1B6}" dt="2019-11-04T23:30:26.080" v="2274" actId="478"/>
          <ac:spMkLst>
            <pc:docMk/>
            <pc:sldMk cId="3639690013" sldId="370"/>
            <ac:spMk id="2343" creationId="{00000000-0000-0000-0000-000000000000}"/>
          </ac:spMkLst>
        </pc:spChg>
        <pc:spChg chg="add del">
          <ac:chgData name="Nik Molnar" userId="c577ed71-d442-4ba5-8ba7-13a42003cccb" providerId="ADAL" clId="{5770C075-B7C5-4307-BBF6-F4A2CD25E1B6}" dt="2019-11-04T23:30:26.080" v="2274" actId="478"/>
          <ac:spMkLst>
            <pc:docMk/>
            <pc:sldMk cId="3639690013" sldId="370"/>
            <ac:spMk id="2344" creationId="{00000000-0000-0000-0000-000000000000}"/>
          </ac:spMkLst>
        </pc:spChg>
        <pc:spChg chg="del">
          <ac:chgData name="Nik Molnar" userId="c577ed71-d442-4ba5-8ba7-13a42003cccb" providerId="ADAL" clId="{5770C075-B7C5-4307-BBF6-F4A2CD25E1B6}" dt="2019-11-04T23:30:26.080" v="2274" actId="478"/>
          <ac:spMkLst>
            <pc:docMk/>
            <pc:sldMk cId="3639690013" sldId="370"/>
            <ac:spMk id="2345" creationId="{00000000-0000-0000-0000-000000000000}"/>
          </ac:spMkLst>
        </pc:spChg>
        <pc:spChg chg="del mod">
          <ac:chgData name="Nik Molnar" userId="c577ed71-d442-4ba5-8ba7-13a42003cccb" providerId="ADAL" clId="{5770C075-B7C5-4307-BBF6-F4A2CD25E1B6}" dt="2019-11-04T23:30:26.080" v="2274" actId="478"/>
          <ac:spMkLst>
            <pc:docMk/>
            <pc:sldMk cId="3639690013" sldId="370"/>
            <ac:spMk id="2346" creationId="{00000000-0000-0000-0000-000000000000}"/>
          </ac:spMkLst>
        </pc:spChg>
        <pc:spChg chg="del">
          <ac:chgData name="Nik Molnar" userId="c577ed71-d442-4ba5-8ba7-13a42003cccb" providerId="ADAL" clId="{5770C075-B7C5-4307-BBF6-F4A2CD25E1B6}" dt="2019-11-04T23:30:26.080" v="2274" actId="478"/>
          <ac:spMkLst>
            <pc:docMk/>
            <pc:sldMk cId="3639690013" sldId="370"/>
            <ac:spMk id="2347" creationId="{00000000-0000-0000-0000-000000000000}"/>
          </ac:spMkLst>
        </pc:spChg>
        <pc:spChg chg="del">
          <ac:chgData name="Nik Molnar" userId="c577ed71-d442-4ba5-8ba7-13a42003cccb" providerId="ADAL" clId="{5770C075-B7C5-4307-BBF6-F4A2CD25E1B6}" dt="2019-11-04T23:30:05.849" v="2264" actId="478"/>
          <ac:spMkLst>
            <pc:docMk/>
            <pc:sldMk cId="3639690013" sldId="370"/>
            <ac:spMk id="2348" creationId="{00000000-0000-0000-0000-000000000000}"/>
          </ac:spMkLst>
        </pc:spChg>
        <pc:picChg chg="add mod ord">
          <ac:chgData name="Nik Molnar" userId="c577ed71-d442-4ba5-8ba7-13a42003cccb" providerId="ADAL" clId="{5770C075-B7C5-4307-BBF6-F4A2CD25E1B6}" dt="2019-11-04T23:36:34.784" v="2370" actId="1076"/>
          <ac:picMkLst>
            <pc:docMk/>
            <pc:sldMk cId="3639690013" sldId="370"/>
            <ac:picMk id="3" creationId="{DB84E86D-3AA9-49ED-9208-B6B2C58C92FE}"/>
          </ac:picMkLst>
        </pc:picChg>
        <pc:picChg chg="mod ord">
          <ac:chgData name="Nik Molnar" userId="c577ed71-d442-4ba5-8ba7-13a42003cccb" providerId="ADAL" clId="{5770C075-B7C5-4307-BBF6-F4A2CD25E1B6}" dt="2019-11-04T23:41:48.048" v="2811" actId="688"/>
          <ac:picMkLst>
            <pc:docMk/>
            <pc:sldMk cId="3639690013" sldId="370"/>
            <ac:picMk id="4" creationId="{0EA2E94E-5075-43A5-A3C0-D995296C8ED6}"/>
          </ac:picMkLst>
        </pc:picChg>
        <pc:picChg chg="ord">
          <ac:chgData name="Nik Molnar" userId="c577ed71-d442-4ba5-8ba7-13a42003cccb" providerId="ADAL" clId="{5770C075-B7C5-4307-BBF6-F4A2CD25E1B6}" dt="2019-11-04T23:29:31.841" v="2241" actId="166"/>
          <ac:picMkLst>
            <pc:docMk/>
            <pc:sldMk cId="3639690013" sldId="370"/>
            <ac:picMk id="53" creationId="{2A27BE9A-BB04-4C51-86E1-B574E02C26A6}"/>
          </ac:picMkLst>
        </pc:picChg>
      </pc:sldChg>
      <pc:sldChg chg="modNotesTx">
        <pc:chgData name="Nik Molnar" userId="c577ed71-d442-4ba5-8ba7-13a42003cccb" providerId="ADAL" clId="{5770C075-B7C5-4307-BBF6-F4A2CD25E1B6}" dt="2019-11-05T04:23:33.576" v="4315" actId="20577"/>
        <pc:sldMkLst>
          <pc:docMk/>
          <pc:sldMk cId="2906998636" sldId="382"/>
        </pc:sldMkLst>
      </pc:sldChg>
      <pc:sldChg chg="modSp del modNotesTx">
        <pc:chgData name="Nik Molnar" userId="c577ed71-d442-4ba5-8ba7-13a42003cccb" providerId="ADAL" clId="{5770C075-B7C5-4307-BBF6-F4A2CD25E1B6}" dt="2019-11-05T13:31:35.737" v="4551" actId="2696"/>
        <pc:sldMkLst>
          <pc:docMk/>
          <pc:sldMk cId="3981721315" sldId="392"/>
        </pc:sldMkLst>
        <pc:spChg chg="mod">
          <ac:chgData name="Nik Molnar" userId="c577ed71-d442-4ba5-8ba7-13a42003cccb" providerId="ADAL" clId="{5770C075-B7C5-4307-BBF6-F4A2CD25E1B6}" dt="2019-11-05T00:40:22.172" v="3066" actId="20577"/>
          <ac:spMkLst>
            <pc:docMk/>
            <pc:sldMk cId="3981721315" sldId="392"/>
            <ac:spMk id="2" creationId="{4ED0524A-8F69-47AC-B15C-0616B7C736DC}"/>
          </ac:spMkLst>
        </pc:spChg>
        <pc:spChg chg="mod">
          <ac:chgData name="Nik Molnar" userId="c577ed71-d442-4ba5-8ba7-13a42003cccb" providerId="ADAL" clId="{5770C075-B7C5-4307-BBF6-F4A2CD25E1B6}" dt="2019-11-05T04:18:30.774" v="4034" actId="20577"/>
          <ac:spMkLst>
            <pc:docMk/>
            <pc:sldMk cId="3981721315" sldId="392"/>
            <ac:spMk id="3" creationId="{DD06CA89-4C35-4D52-8F0E-5E9A63331A24}"/>
          </ac:spMkLst>
        </pc:spChg>
      </pc:sldChg>
      <pc:sldChg chg="modSp">
        <pc:chgData name="Nik Molnar" userId="c577ed71-d442-4ba5-8ba7-13a42003cccb" providerId="ADAL" clId="{5770C075-B7C5-4307-BBF6-F4A2CD25E1B6}" dt="2019-11-03T01:30:25.937" v="174" actId="20577"/>
        <pc:sldMkLst>
          <pc:docMk/>
          <pc:sldMk cId="1870984009" sldId="394"/>
        </pc:sldMkLst>
        <pc:spChg chg="mod">
          <ac:chgData name="Nik Molnar" userId="c577ed71-d442-4ba5-8ba7-13a42003cccb" providerId="ADAL" clId="{5770C075-B7C5-4307-BBF6-F4A2CD25E1B6}" dt="2019-11-03T01:30:25.937" v="174" actId="20577"/>
          <ac:spMkLst>
            <pc:docMk/>
            <pc:sldMk cId="1870984009" sldId="394"/>
            <ac:spMk id="2" creationId="{4ED0524A-8F69-47AC-B15C-0616B7C736DC}"/>
          </ac:spMkLst>
        </pc:spChg>
      </pc:sldChg>
      <pc:sldChg chg="modSp del modTransition">
        <pc:chgData name="Nik Molnar" userId="c577ed71-d442-4ba5-8ba7-13a42003cccb" providerId="ADAL" clId="{5770C075-B7C5-4307-BBF6-F4A2CD25E1B6}" dt="2019-11-04T23:44:58.001" v="2869" actId="2696"/>
        <pc:sldMkLst>
          <pc:docMk/>
          <pc:sldMk cId="1085242235" sldId="395"/>
        </pc:sldMkLst>
        <pc:picChg chg="mod">
          <ac:chgData name="Nik Molnar" userId="c577ed71-d442-4ba5-8ba7-13a42003cccb" providerId="ADAL" clId="{5770C075-B7C5-4307-BBF6-F4A2CD25E1B6}" dt="2019-11-03T02:49:57.463" v="1156" actId="1076"/>
          <ac:picMkLst>
            <pc:docMk/>
            <pc:sldMk cId="1085242235" sldId="395"/>
            <ac:picMk id="36" creationId="{A94FD49E-0381-4CC1-8586-08A6F4B9137E}"/>
          </ac:picMkLst>
        </pc:picChg>
      </pc:sldChg>
      <pc:sldChg chg="addSp delSp modSp add del">
        <pc:chgData name="Nik Molnar" userId="c577ed71-d442-4ba5-8ba7-13a42003cccb" providerId="ADAL" clId="{5770C075-B7C5-4307-BBF6-F4A2CD25E1B6}" dt="2019-11-03T02:49:22.413" v="1154" actId="2696"/>
        <pc:sldMkLst>
          <pc:docMk/>
          <pc:sldMk cId="2782344191" sldId="396"/>
        </pc:sldMkLst>
        <pc:spChg chg="add mod">
          <ac:chgData name="Nik Molnar" userId="c577ed71-d442-4ba5-8ba7-13a42003cccb" providerId="ADAL" clId="{5770C075-B7C5-4307-BBF6-F4A2CD25E1B6}" dt="2019-11-03T02:14:05.408" v="835" actId="1035"/>
          <ac:spMkLst>
            <pc:docMk/>
            <pc:sldMk cId="2782344191" sldId="396"/>
            <ac:spMk id="18" creationId="{8BD70F2B-0AE4-49CF-984C-DC48C043A352}"/>
          </ac:spMkLst>
        </pc:spChg>
        <pc:spChg chg="add mod">
          <ac:chgData name="Nik Molnar" userId="c577ed71-d442-4ba5-8ba7-13a42003cccb" providerId="ADAL" clId="{5770C075-B7C5-4307-BBF6-F4A2CD25E1B6}" dt="2019-11-03T02:14:13.679" v="841" actId="1035"/>
          <ac:spMkLst>
            <pc:docMk/>
            <pc:sldMk cId="2782344191" sldId="396"/>
            <ac:spMk id="43" creationId="{F0866D8D-FE1C-4FD8-9696-7A8C057B810E}"/>
          </ac:spMkLst>
        </pc:spChg>
        <pc:spChg chg="add mod">
          <ac:chgData name="Nik Molnar" userId="c577ed71-d442-4ba5-8ba7-13a42003cccb" providerId="ADAL" clId="{5770C075-B7C5-4307-BBF6-F4A2CD25E1B6}" dt="2019-11-03T02:13:52.787" v="826" actId="1035"/>
          <ac:spMkLst>
            <pc:docMk/>
            <pc:sldMk cId="2782344191" sldId="396"/>
            <ac:spMk id="44" creationId="{8A23334A-BA95-4250-943B-E0097899A7F7}"/>
          </ac:spMkLst>
        </pc:spChg>
        <pc:spChg chg="mod">
          <ac:chgData name="Nik Molnar" userId="c577ed71-d442-4ba5-8ba7-13a42003cccb" providerId="ADAL" clId="{5770C075-B7C5-4307-BBF6-F4A2CD25E1B6}" dt="2019-11-03T02:15:02.970" v="845" actId="1582"/>
          <ac:spMkLst>
            <pc:docMk/>
            <pc:sldMk cId="2782344191" sldId="396"/>
            <ac:spMk id="47" creationId="{D327D8E2-0695-438A-877D-90C7D47E8D04}"/>
          </ac:spMkLst>
        </pc:spChg>
        <pc:spChg chg="mod">
          <ac:chgData name="Nik Molnar" userId="c577ed71-d442-4ba5-8ba7-13a42003cccb" providerId="ADAL" clId="{5770C075-B7C5-4307-BBF6-F4A2CD25E1B6}" dt="2019-11-03T02:03:59.587" v="685" actId="14100"/>
          <ac:spMkLst>
            <pc:docMk/>
            <pc:sldMk cId="2782344191" sldId="396"/>
            <ac:spMk id="48" creationId="{54F3319D-0E90-4CFB-85BF-5F60C9EBC290}"/>
          </ac:spMkLst>
        </pc:spChg>
        <pc:spChg chg="mod">
          <ac:chgData name="Nik Molnar" userId="c577ed71-d442-4ba5-8ba7-13a42003cccb" providerId="ADAL" clId="{5770C075-B7C5-4307-BBF6-F4A2CD25E1B6}" dt="2019-11-03T02:04:09.676" v="686" actId="14100"/>
          <ac:spMkLst>
            <pc:docMk/>
            <pc:sldMk cId="2782344191" sldId="396"/>
            <ac:spMk id="49" creationId="{D142ED66-70E5-43C2-BF06-4A2A6113FD7C}"/>
          </ac:spMkLst>
        </pc:spChg>
        <pc:spChg chg="add del">
          <ac:chgData name="Nik Molnar" userId="c577ed71-d442-4ba5-8ba7-13a42003cccb" providerId="ADAL" clId="{5770C075-B7C5-4307-BBF6-F4A2CD25E1B6}" dt="2019-11-03T02:12:02.597" v="785"/>
          <ac:spMkLst>
            <pc:docMk/>
            <pc:sldMk cId="2782344191" sldId="396"/>
            <ac:spMk id="53" creationId="{BFC4DEE4-5300-46FE-9828-48D6CD2868DD}"/>
          </ac:spMkLst>
        </pc:spChg>
        <pc:spChg chg="add mod ord">
          <ac:chgData name="Nik Molnar" userId="c577ed71-d442-4ba5-8ba7-13a42003cccb" providerId="ADAL" clId="{5770C075-B7C5-4307-BBF6-F4A2CD25E1B6}" dt="2019-11-03T02:36:37.183" v="1078" actId="166"/>
          <ac:spMkLst>
            <pc:docMk/>
            <pc:sldMk cId="2782344191" sldId="396"/>
            <ac:spMk id="54" creationId="{82D3211F-C200-4648-BB47-2D469FBC1C5C}"/>
          </ac:spMkLst>
        </pc:spChg>
        <pc:spChg chg="add mod">
          <ac:chgData name="Nik Molnar" userId="c577ed71-d442-4ba5-8ba7-13a42003cccb" providerId="ADAL" clId="{5770C075-B7C5-4307-BBF6-F4A2CD25E1B6}" dt="2019-11-03T02:36:37.183" v="1078" actId="166"/>
          <ac:spMkLst>
            <pc:docMk/>
            <pc:sldMk cId="2782344191" sldId="396"/>
            <ac:spMk id="55" creationId="{B25141CB-39FB-4A23-AFD4-9CC68238B30D}"/>
          </ac:spMkLst>
        </pc:spChg>
        <pc:spChg chg="add mod">
          <ac:chgData name="Nik Molnar" userId="c577ed71-d442-4ba5-8ba7-13a42003cccb" providerId="ADAL" clId="{5770C075-B7C5-4307-BBF6-F4A2CD25E1B6}" dt="2019-11-03T02:36:37.183" v="1078" actId="166"/>
          <ac:spMkLst>
            <pc:docMk/>
            <pc:sldMk cId="2782344191" sldId="396"/>
            <ac:spMk id="56" creationId="{9614E1D5-9289-4AF8-92C4-8E61F06C28BE}"/>
          </ac:spMkLst>
        </pc:spChg>
        <pc:grpChg chg="del">
          <ac:chgData name="Nik Molnar" userId="c577ed71-d442-4ba5-8ba7-13a42003cccb" providerId="ADAL" clId="{5770C075-B7C5-4307-BBF6-F4A2CD25E1B6}" dt="2019-11-03T01:55:59.832" v="532" actId="478"/>
          <ac:grpSpMkLst>
            <pc:docMk/>
            <pc:sldMk cId="2782344191" sldId="396"/>
            <ac:grpSpMk id="3" creationId="{23D81A9B-19D3-4339-B43D-73EDFA2F5267}"/>
          </ac:grpSpMkLst>
        </pc:grpChg>
        <pc:grpChg chg="add del mod">
          <ac:chgData name="Nik Molnar" userId="c577ed71-d442-4ba5-8ba7-13a42003cccb" providerId="ADAL" clId="{5770C075-B7C5-4307-BBF6-F4A2CD25E1B6}" dt="2019-11-03T02:48:30.075" v="1148" actId="478"/>
          <ac:grpSpMkLst>
            <pc:docMk/>
            <pc:sldMk cId="2782344191" sldId="396"/>
            <ac:grpSpMk id="19" creationId="{631192FF-BB6F-4BA0-9CB8-0F32DEAE6DF6}"/>
          </ac:grpSpMkLst>
        </pc:grpChg>
        <pc:picChg chg="mod ord">
          <ac:chgData name="Nik Molnar" userId="c577ed71-d442-4ba5-8ba7-13a42003cccb" providerId="ADAL" clId="{5770C075-B7C5-4307-BBF6-F4A2CD25E1B6}" dt="2019-11-03T02:17:02.663" v="943" actId="1076"/>
          <ac:picMkLst>
            <pc:docMk/>
            <pc:sldMk cId="2782344191" sldId="396"/>
            <ac:picMk id="5" creationId="{0B34D1FB-4B0A-4193-B957-BC26A98532D4}"/>
          </ac:picMkLst>
        </pc:picChg>
        <pc:picChg chg="add mod ord">
          <ac:chgData name="Nik Molnar" userId="c577ed71-d442-4ba5-8ba7-13a42003cccb" providerId="ADAL" clId="{5770C075-B7C5-4307-BBF6-F4A2CD25E1B6}" dt="2019-11-03T02:17:38.197" v="966" actId="465"/>
          <ac:picMkLst>
            <pc:docMk/>
            <pc:sldMk cId="2782344191" sldId="396"/>
            <ac:picMk id="6" creationId="{37D6EECD-F264-4DAC-AA95-61234459DF46}"/>
          </ac:picMkLst>
        </pc:picChg>
        <pc:picChg chg="add mod">
          <ac:chgData name="Nik Molnar" userId="c577ed71-d442-4ba5-8ba7-13a42003cccb" providerId="ADAL" clId="{5770C075-B7C5-4307-BBF6-F4A2CD25E1B6}" dt="2019-11-03T02:17:38.197" v="966" actId="465"/>
          <ac:picMkLst>
            <pc:docMk/>
            <pc:sldMk cId="2782344191" sldId="396"/>
            <ac:picMk id="8" creationId="{30F42CEE-8995-4447-813D-81DF4A593CE2}"/>
          </ac:picMkLst>
        </pc:picChg>
        <pc:picChg chg="del mod">
          <ac:chgData name="Nik Molnar" userId="c577ed71-d442-4ba5-8ba7-13a42003cccb" providerId="ADAL" clId="{5770C075-B7C5-4307-BBF6-F4A2CD25E1B6}" dt="2019-11-03T02:01:47.886" v="629" actId="478"/>
          <ac:picMkLst>
            <pc:docMk/>
            <pc:sldMk cId="2782344191" sldId="396"/>
            <ac:picMk id="10" creationId="{CAD645C6-8711-4746-B1BB-E1B2C6F00623}"/>
          </ac:picMkLst>
        </pc:picChg>
        <pc:picChg chg="add mod">
          <ac:chgData name="Nik Molnar" userId="c577ed71-d442-4ba5-8ba7-13a42003cccb" providerId="ADAL" clId="{5770C075-B7C5-4307-BBF6-F4A2CD25E1B6}" dt="2019-11-03T02:17:38.197" v="966" actId="465"/>
          <ac:picMkLst>
            <pc:docMk/>
            <pc:sldMk cId="2782344191" sldId="396"/>
            <ac:picMk id="11" creationId="{1DD2F8D3-990A-49CB-8A1D-1F2731942E6B}"/>
          </ac:picMkLst>
        </pc:picChg>
        <pc:picChg chg="del mod">
          <ac:chgData name="Nik Molnar" userId="c577ed71-d442-4ba5-8ba7-13a42003cccb" providerId="ADAL" clId="{5770C075-B7C5-4307-BBF6-F4A2CD25E1B6}" dt="2019-11-03T02:01:49.959" v="632" actId="478"/>
          <ac:picMkLst>
            <pc:docMk/>
            <pc:sldMk cId="2782344191" sldId="396"/>
            <ac:picMk id="12" creationId="{531EBA1F-520B-4F74-B424-D1D8D52CCF41}"/>
          </ac:picMkLst>
        </pc:picChg>
        <pc:picChg chg="mod">
          <ac:chgData name="Nik Molnar" userId="c577ed71-d442-4ba5-8ba7-13a42003cccb" providerId="ADAL" clId="{5770C075-B7C5-4307-BBF6-F4A2CD25E1B6}" dt="2019-11-03T02:13:42.834" v="809" actId="12788"/>
          <ac:picMkLst>
            <pc:docMk/>
            <pc:sldMk cId="2782344191" sldId="396"/>
            <ac:picMk id="14" creationId="{78B99128-279B-452D-834C-B398F411AC42}"/>
          </ac:picMkLst>
        </pc:picChg>
        <pc:picChg chg="del mod">
          <ac:chgData name="Nik Molnar" userId="c577ed71-d442-4ba5-8ba7-13a42003cccb" providerId="ADAL" clId="{5770C075-B7C5-4307-BBF6-F4A2CD25E1B6}" dt="2019-11-03T02:01:49.290" v="631" actId="478"/>
          <ac:picMkLst>
            <pc:docMk/>
            <pc:sldMk cId="2782344191" sldId="396"/>
            <ac:picMk id="15" creationId="{4985FF3D-1FED-4D8F-AADE-D1E972A0EEFC}"/>
          </ac:picMkLst>
        </pc:picChg>
        <pc:picChg chg="add mod">
          <ac:chgData name="Nik Molnar" userId="c577ed71-d442-4ba5-8ba7-13a42003cccb" providerId="ADAL" clId="{5770C075-B7C5-4307-BBF6-F4A2CD25E1B6}" dt="2019-11-03T02:17:38.197" v="966" actId="465"/>
          <ac:picMkLst>
            <pc:docMk/>
            <pc:sldMk cId="2782344191" sldId="396"/>
            <ac:picMk id="16" creationId="{B22C2277-E9A1-4FF8-8599-50B4AF963BD1}"/>
          </ac:picMkLst>
        </pc:picChg>
        <pc:picChg chg="del mod">
          <ac:chgData name="Nik Molnar" userId="c577ed71-d442-4ba5-8ba7-13a42003cccb" providerId="ADAL" clId="{5770C075-B7C5-4307-BBF6-F4A2CD25E1B6}" dt="2019-11-03T02:01:48.617" v="630" actId="478"/>
          <ac:picMkLst>
            <pc:docMk/>
            <pc:sldMk cId="2782344191" sldId="396"/>
            <ac:picMk id="17" creationId="{B73A5DFD-D900-44FB-A214-6D7D403C3C01}"/>
          </ac:picMkLst>
        </pc:picChg>
        <pc:picChg chg="del mod">
          <ac:chgData name="Nik Molnar" userId="c577ed71-d442-4ba5-8ba7-13a42003cccb" providerId="ADAL" clId="{5770C075-B7C5-4307-BBF6-F4A2CD25E1B6}" dt="2019-11-03T02:23:18.155" v="1022" actId="478"/>
          <ac:picMkLst>
            <pc:docMk/>
            <pc:sldMk cId="2782344191" sldId="396"/>
            <ac:picMk id="39" creationId="{574D0B17-B1D3-4E60-9F1E-4B08B4DE8FC9}"/>
          </ac:picMkLst>
        </pc:picChg>
        <pc:picChg chg="add mod">
          <ac:chgData name="Nik Molnar" userId="c577ed71-d442-4ba5-8ba7-13a42003cccb" providerId="ADAL" clId="{5770C075-B7C5-4307-BBF6-F4A2CD25E1B6}" dt="2019-11-03T02:48:39.999" v="1150" actId="1076"/>
          <ac:picMkLst>
            <pc:docMk/>
            <pc:sldMk cId="2782344191" sldId="396"/>
            <ac:picMk id="45" creationId="{BE9D34DA-2AA9-4A23-863D-CCB94E944E13}"/>
          </ac:picMkLst>
        </pc:picChg>
        <pc:picChg chg="add del mod">
          <ac:chgData name="Nik Molnar" userId="c577ed71-d442-4ba5-8ba7-13a42003cccb" providerId="ADAL" clId="{5770C075-B7C5-4307-BBF6-F4A2CD25E1B6}" dt="2019-11-03T02:09:44.099" v="774" actId="478"/>
          <ac:picMkLst>
            <pc:docMk/>
            <pc:sldMk cId="2782344191" sldId="396"/>
            <ac:picMk id="46" creationId="{BA59FB97-4DA7-4AB0-8CF8-6C5BDE5CB1BD}"/>
          </ac:picMkLst>
        </pc:picChg>
        <pc:picChg chg="add mod">
          <ac:chgData name="Nik Molnar" userId="c577ed71-d442-4ba5-8ba7-13a42003cccb" providerId="ADAL" clId="{5770C075-B7C5-4307-BBF6-F4A2CD25E1B6}" dt="2019-11-03T02:22:35.225" v="1020" actId="164"/>
          <ac:picMkLst>
            <pc:docMk/>
            <pc:sldMk cId="2782344191" sldId="396"/>
            <ac:picMk id="50" creationId="{F81093DF-2922-425E-8369-11F0983501BB}"/>
          </ac:picMkLst>
        </pc:picChg>
        <pc:picChg chg="add mod">
          <ac:chgData name="Nik Molnar" userId="c577ed71-d442-4ba5-8ba7-13a42003cccb" providerId="ADAL" clId="{5770C075-B7C5-4307-BBF6-F4A2CD25E1B6}" dt="2019-11-03T02:22:35.225" v="1020" actId="164"/>
          <ac:picMkLst>
            <pc:docMk/>
            <pc:sldMk cId="2782344191" sldId="396"/>
            <ac:picMk id="51" creationId="{55D45221-E28B-4A9B-ACE1-A6642A58D915}"/>
          </ac:picMkLst>
        </pc:picChg>
        <pc:picChg chg="add del mod">
          <ac:chgData name="Nik Molnar" userId="c577ed71-d442-4ba5-8ba7-13a42003cccb" providerId="ADAL" clId="{5770C075-B7C5-4307-BBF6-F4A2CD25E1B6}" dt="2019-11-03T02:48:30.075" v="1148" actId="478"/>
          <ac:picMkLst>
            <pc:docMk/>
            <pc:sldMk cId="2782344191" sldId="396"/>
            <ac:picMk id="52" creationId="{B80C1FB0-85EA-482B-B114-6C821077DC4A}"/>
          </ac:picMkLst>
        </pc:picChg>
        <pc:picChg chg="add del mod">
          <ac:chgData name="Nik Molnar" userId="c577ed71-d442-4ba5-8ba7-13a42003cccb" providerId="ADAL" clId="{5770C075-B7C5-4307-BBF6-F4A2CD25E1B6}" dt="2019-11-03T02:12:31.049" v="800" actId="478"/>
          <ac:picMkLst>
            <pc:docMk/>
            <pc:sldMk cId="2782344191" sldId="396"/>
            <ac:picMk id="57" creationId="{D0676B1D-0FDB-48F7-9605-0970B8CCE3F0}"/>
          </ac:picMkLst>
        </pc:picChg>
        <pc:picChg chg="add del mod">
          <ac:chgData name="Nik Molnar" userId="c577ed71-d442-4ba5-8ba7-13a42003cccb" providerId="ADAL" clId="{5770C075-B7C5-4307-BBF6-F4A2CD25E1B6}" dt="2019-11-03T02:12:29.962" v="799" actId="478"/>
          <ac:picMkLst>
            <pc:docMk/>
            <pc:sldMk cId="2782344191" sldId="396"/>
            <ac:picMk id="58" creationId="{7C39A747-1B52-42F3-994B-9987D9DD772B}"/>
          </ac:picMkLst>
        </pc:picChg>
        <pc:picChg chg="del mod">
          <ac:chgData name="Nik Molnar" userId="c577ed71-d442-4ba5-8ba7-13a42003cccb" providerId="ADAL" clId="{5770C075-B7C5-4307-BBF6-F4A2CD25E1B6}" dt="2019-11-03T01:56:20.012" v="536" actId="478"/>
          <ac:picMkLst>
            <pc:docMk/>
            <pc:sldMk cId="2782344191" sldId="396"/>
            <ac:picMk id="87" creationId="{7329376E-61C4-4BB2-AB5D-ADA34939BA19}"/>
          </ac:picMkLst>
        </pc:picChg>
        <pc:picChg chg="del mod">
          <ac:chgData name="Nik Molnar" userId="c577ed71-d442-4ba5-8ba7-13a42003cccb" providerId="ADAL" clId="{5770C075-B7C5-4307-BBF6-F4A2CD25E1B6}" dt="2019-11-03T02:23:18.155" v="1022" actId="478"/>
          <ac:picMkLst>
            <pc:docMk/>
            <pc:sldMk cId="2782344191" sldId="396"/>
            <ac:picMk id="105" creationId="{A93792EE-4788-460E-A887-05470A1166EB}"/>
          </ac:picMkLst>
        </pc:picChg>
        <pc:picChg chg="del mod">
          <ac:chgData name="Nik Molnar" userId="c577ed71-d442-4ba5-8ba7-13a42003cccb" providerId="ADAL" clId="{5770C075-B7C5-4307-BBF6-F4A2CD25E1B6}" dt="2019-11-03T02:23:18.155" v="1022" actId="478"/>
          <ac:picMkLst>
            <pc:docMk/>
            <pc:sldMk cId="2782344191" sldId="396"/>
            <ac:picMk id="2050" creationId="{AC6833F4-5C42-48A6-BF92-5B5F90466696}"/>
          </ac:picMkLst>
        </pc:picChg>
        <pc:picChg chg="mod">
          <ac:chgData name="Nik Molnar" userId="c577ed71-d442-4ba5-8ba7-13a42003cccb" providerId="ADAL" clId="{5770C075-B7C5-4307-BBF6-F4A2CD25E1B6}" dt="2019-11-03T02:13:42.834" v="809" actId="12788"/>
          <ac:picMkLst>
            <pc:docMk/>
            <pc:sldMk cId="2782344191" sldId="396"/>
            <ac:picMk id="5184" creationId="{BCC23D60-4C49-4F2B-842E-96384438446F}"/>
          </ac:picMkLst>
        </pc:picChg>
        <pc:picChg chg="mod">
          <ac:chgData name="Nik Molnar" userId="c577ed71-d442-4ba5-8ba7-13a42003cccb" providerId="ADAL" clId="{5770C075-B7C5-4307-BBF6-F4A2CD25E1B6}" dt="2019-11-03T02:13:42.834" v="809" actId="12788"/>
          <ac:picMkLst>
            <pc:docMk/>
            <pc:sldMk cId="2782344191" sldId="396"/>
            <ac:picMk id="5186" creationId="{9A3CF4BE-3FA7-4154-913E-1AE7D7491983}"/>
          </ac:picMkLst>
        </pc:picChg>
        <pc:cxnChg chg="add mod">
          <ac:chgData name="Nik Molnar" userId="c577ed71-d442-4ba5-8ba7-13a42003cccb" providerId="ADAL" clId="{5770C075-B7C5-4307-BBF6-F4A2CD25E1B6}" dt="2019-11-03T02:37:07.637" v="1103" actId="692"/>
          <ac:cxnSpMkLst>
            <pc:docMk/>
            <pc:sldMk cId="2782344191" sldId="396"/>
            <ac:cxnSpMk id="21" creationId="{39285873-19A8-4E09-AFE1-9BD73101F33B}"/>
          </ac:cxnSpMkLst>
        </pc:cxnChg>
      </pc:sldChg>
      <pc:sldChg chg="addSp delSp modSp add del">
        <pc:chgData name="Nik Molnar" userId="c577ed71-d442-4ba5-8ba7-13a42003cccb" providerId="ADAL" clId="{5770C075-B7C5-4307-BBF6-F4A2CD25E1B6}" dt="2019-11-03T02:49:25.035" v="1155" actId="2696"/>
        <pc:sldMkLst>
          <pc:docMk/>
          <pc:sldMk cId="902727433" sldId="397"/>
        </pc:sldMkLst>
        <pc:grpChg chg="add mod">
          <ac:chgData name="Nik Molnar" userId="c577ed71-d442-4ba5-8ba7-13a42003cccb" providerId="ADAL" clId="{5770C075-B7C5-4307-BBF6-F4A2CD25E1B6}" dt="2019-11-03T02:48:55.213" v="1153" actId="1076"/>
          <ac:grpSpMkLst>
            <pc:docMk/>
            <pc:sldMk cId="902727433" sldId="397"/>
            <ac:grpSpMk id="2" creationId="{0B4CE603-6FB3-48B2-922E-5AC66813AB1D}"/>
          </ac:grpSpMkLst>
        </pc:grpChg>
        <pc:grpChg chg="mod">
          <ac:chgData name="Nik Molnar" userId="c577ed71-d442-4ba5-8ba7-13a42003cccb" providerId="ADAL" clId="{5770C075-B7C5-4307-BBF6-F4A2CD25E1B6}" dt="2019-11-03T02:48:55.213" v="1153" actId="1076"/>
          <ac:grpSpMkLst>
            <pc:docMk/>
            <pc:sldMk cId="902727433" sldId="397"/>
            <ac:grpSpMk id="19" creationId="{631192FF-BB6F-4BA0-9CB8-0F32DEAE6DF6}"/>
          </ac:grpSpMkLst>
        </pc:grpChg>
        <pc:picChg chg="mod">
          <ac:chgData name="Nik Molnar" userId="c577ed71-d442-4ba5-8ba7-13a42003cccb" providerId="ADAL" clId="{5770C075-B7C5-4307-BBF6-F4A2CD25E1B6}" dt="2019-11-03T02:48:50.999" v="1152" actId="164"/>
          <ac:picMkLst>
            <pc:docMk/>
            <pc:sldMk cId="902727433" sldId="397"/>
            <ac:picMk id="45" creationId="{BE9D34DA-2AA9-4A23-863D-CCB94E944E13}"/>
          </ac:picMkLst>
        </pc:picChg>
        <pc:picChg chg="del">
          <ac:chgData name="Nik Molnar" userId="c577ed71-d442-4ba5-8ba7-13a42003cccb" providerId="ADAL" clId="{5770C075-B7C5-4307-BBF6-F4A2CD25E1B6}" dt="2019-11-03T02:48:46.878" v="1151" actId="478"/>
          <ac:picMkLst>
            <pc:docMk/>
            <pc:sldMk cId="902727433" sldId="397"/>
            <ac:picMk id="52" creationId="{B80C1FB0-85EA-482B-B114-6C821077DC4A}"/>
          </ac:picMkLst>
        </pc:picChg>
      </pc:sldChg>
      <pc:sldChg chg="add del">
        <pc:chgData name="Nik Molnar" userId="c577ed71-d442-4ba5-8ba7-13a42003cccb" providerId="ADAL" clId="{5770C075-B7C5-4307-BBF6-F4A2CD25E1B6}" dt="2019-11-03T02:48:09.807" v="1145" actId="2696"/>
        <pc:sldMkLst>
          <pc:docMk/>
          <pc:sldMk cId="2413597102" sldId="397"/>
        </pc:sldMkLst>
      </pc:sldChg>
      <pc:sldChg chg="add del">
        <pc:chgData name="Nik Molnar" userId="c577ed71-d442-4ba5-8ba7-13a42003cccb" providerId="ADAL" clId="{5770C075-B7C5-4307-BBF6-F4A2CD25E1B6}" dt="2019-11-03T02:48:08.009" v="1144" actId="2696"/>
        <pc:sldMkLst>
          <pc:docMk/>
          <pc:sldMk cId="1338310662" sldId="398"/>
        </pc:sldMkLst>
      </pc:sldChg>
      <pc:sldChg chg="addSp delSp modSp add">
        <pc:chgData name="Nik Molnar" userId="c577ed71-d442-4ba5-8ba7-13a42003cccb" providerId="ADAL" clId="{5770C075-B7C5-4307-BBF6-F4A2CD25E1B6}" dt="2019-11-05T13:32:19.287" v="4560"/>
        <pc:sldMkLst>
          <pc:docMk/>
          <pc:sldMk cId="3548404836" sldId="398"/>
        </pc:sldMkLst>
        <pc:spChg chg="add del mod">
          <ac:chgData name="Nik Molnar" userId="c577ed71-d442-4ba5-8ba7-13a42003cccb" providerId="ADAL" clId="{5770C075-B7C5-4307-BBF6-F4A2CD25E1B6}" dt="2019-11-05T13:32:18.461" v="4559"/>
          <ac:spMkLst>
            <pc:docMk/>
            <pc:sldMk cId="3548404836" sldId="398"/>
            <ac:spMk id="26" creationId="{B28764A1-754F-490F-8A54-D9C20E0E66A1}"/>
          </ac:spMkLst>
        </pc:spChg>
        <pc:spChg chg="add">
          <ac:chgData name="Nik Molnar" userId="c577ed71-d442-4ba5-8ba7-13a42003cccb" providerId="ADAL" clId="{5770C075-B7C5-4307-BBF6-F4A2CD25E1B6}" dt="2019-11-05T13:32:19.287" v="4560"/>
          <ac:spMkLst>
            <pc:docMk/>
            <pc:sldMk cId="3548404836" sldId="398"/>
            <ac:spMk id="27" creationId="{A81F9E02-B6EE-4C7A-B867-6B0E86936F0C}"/>
          </ac:spMkLst>
        </pc:spChg>
        <pc:spChg chg="mod">
          <ac:chgData name="Nik Molnar" userId="c577ed71-d442-4ba5-8ba7-13a42003cccb" providerId="ADAL" clId="{5770C075-B7C5-4307-BBF6-F4A2CD25E1B6}" dt="2019-11-03T02:56:24.040" v="1258" actId="20577"/>
          <ac:spMkLst>
            <pc:docMk/>
            <pc:sldMk cId="3548404836" sldId="398"/>
            <ac:spMk id="49" creationId="{D142ED66-70E5-43C2-BF06-4A2A6113FD7C}"/>
          </ac:spMkLst>
        </pc:spChg>
      </pc:sldChg>
      <pc:sldChg chg="delSp modSp add ord">
        <pc:chgData name="Nik Molnar" userId="c577ed71-d442-4ba5-8ba7-13a42003cccb" providerId="ADAL" clId="{5770C075-B7C5-4307-BBF6-F4A2CD25E1B6}" dt="2019-11-03T02:56:18.780" v="1257" actId="20577"/>
        <pc:sldMkLst>
          <pc:docMk/>
          <pc:sldMk cId="1058313405" sldId="399"/>
        </pc:sldMkLst>
        <pc:spChg chg="mod">
          <ac:chgData name="Nik Molnar" userId="c577ed71-d442-4ba5-8ba7-13a42003cccb" providerId="ADAL" clId="{5770C075-B7C5-4307-BBF6-F4A2CD25E1B6}" dt="2019-11-03T02:56:18.780" v="1257" actId="20577"/>
          <ac:spMkLst>
            <pc:docMk/>
            <pc:sldMk cId="1058313405" sldId="399"/>
            <ac:spMk id="49" creationId="{D142ED66-70E5-43C2-BF06-4A2A6113FD7C}"/>
          </ac:spMkLst>
        </pc:spChg>
        <pc:grpChg chg="del">
          <ac:chgData name="Nik Molnar" userId="c577ed71-d442-4ba5-8ba7-13a42003cccb" providerId="ADAL" clId="{5770C075-B7C5-4307-BBF6-F4A2CD25E1B6}" dt="2019-11-03T02:54:02.951" v="1253" actId="478"/>
          <ac:grpSpMkLst>
            <pc:docMk/>
            <pc:sldMk cId="1058313405" sldId="399"/>
            <ac:grpSpMk id="19" creationId="{631192FF-BB6F-4BA0-9CB8-0F32DEAE6DF6}"/>
          </ac:grpSpMkLst>
        </pc:grpChg>
        <pc:picChg chg="mod">
          <ac:chgData name="Nik Molnar" userId="c577ed71-d442-4ba5-8ba7-13a42003cccb" providerId="ADAL" clId="{5770C075-B7C5-4307-BBF6-F4A2CD25E1B6}" dt="2019-11-03T02:54:11.482" v="1254" actId="1076"/>
          <ac:picMkLst>
            <pc:docMk/>
            <pc:sldMk cId="1058313405" sldId="399"/>
            <ac:picMk id="45" creationId="{BE9D34DA-2AA9-4A23-863D-CCB94E944E13}"/>
          </ac:picMkLst>
        </pc:picChg>
        <pc:picChg chg="del">
          <ac:chgData name="Nik Molnar" userId="c577ed71-d442-4ba5-8ba7-13a42003cccb" providerId="ADAL" clId="{5770C075-B7C5-4307-BBF6-F4A2CD25E1B6}" dt="2019-11-03T02:54:02.951" v="1253" actId="478"/>
          <ac:picMkLst>
            <pc:docMk/>
            <pc:sldMk cId="1058313405" sldId="399"/>
            <ac:picMk id="52" creationId="{B80C1FB0-85EA-482B-B114-6C821077DC4A}"/>
          </ac:picMkLst>
        </pc:picChg>
      </pc:sldChg>
      <pc:sldChg chg="add del">
        <pc:chgData name="Nik Molnar" userId="c577ed71-d442-4ba5-8ba7-13a42003cccb" providerId="ADAL" clId="{5770C075-B7C5-4307-BBF6-F4A2CD25E1B6}" dt="2019-11-03T02:53:57.706" v="1251" actId="2696"/>
        <pc:sldMkLst>
          <pc:docMk/>
          <pc:sldMk cId="3083053761" sldId="399"/>
        </pc:sldMkLst>
      </pc:sldChg>
      <pc:sldChg chg="addSp delSp modSp add del">
        <pc:chgData name="Nik Molnar" userId="c577ed71-d442-4ba5-8ba7-13a42003cccb" providerId="ADAL" clId="{5770C075-B7C5-4307-BBF6-F4A2CD25E1B6}" dt="2019-11-03T03:08:47.448" v="1534" actId="2696"/>
        <pc:sldMkLst>
          <pc:docMk/>
          <pc:sldMk cId="947600505" sldId="400"/>
        </pc:sldMkLst>
        <pc:spChg chg="mod">
          <ac:chgData name="Nik Molnar" userId="c577ed71-d442-4ba5-8ba7-13a42003cccb" providerId="ADAL" clId="{5770C075-B7C5-4307-BBF6-F4A2CD25E1B6}" dt="2019-11-03T03:04:59.752" v="1505" actId="1038"/>
          <ac:spMkLst>
            <pc:docMk/>
            <pc:sldMk cId="947600505" sldId="400"/>
            <ac:spMk id="18" creationId="{8BD70F2B-0AE4-49CF-984C-DC48C043A352}"/>
          </ac:spMkLst>
        </pc:spChg>
        <pc:spChg chg="add del mod topLvl">
          <ac:chgData name="Nik Molnar" userId="c577ed71-d442-4ba5-8ba7-13a42003cccb" providerId="ADAL" clId="{5770C075-B7C5-4307-BBF6-F4A2CD25E1B6}" dt="2019-11-03T03:07:20.786" v="1533" actId="478"/>
          <ac:spMkLst>
            <pc:docMk/>
            <pc:sldMk cId="947600505" sldId="400"/>
            <ac:spMk id="30" creationId="{9E588EDD-FF10-4655-BCEF-36AE185C197C}"/>
          </ac:spMkLst>
        </pc:spChg>
        <pc:spChg chg="add del mod topLvl">
          <ac:chgData name="Nik Molnar" userId="c577ed71-d442-4ba5-8ba7-13a42003cccb" providerId="ADAL" clId="{5770C075-B7C5-4307-BBF6-F4A2CD25E1B6}" dt="2019-11-03T03:07:20.786" v="1533" actId="478"/>
          <ac:spMkLst>
            <pc:docMk/>
            <pc:sldMk cId="947600505" sldId="400"/>
            <ac:spMk id="31" creationId="{C47FA9D6-0921-48DA-89A7-0F6DA7F5B2BF}"/>
          </ac:spMkLst>
        </pc:spChg>
        <pc:spChg chg="add del mod topLvl">
          <ac:chgData name="Nik Molnar" userId="c577ed71-d442-4ba5-8ba7-13a42003cccb" providerId="ADAL" clId="{5770C075-B7C5-4307-BBF6-F4A2CD25E1B6}" dt="2019-11-03T03:07:20.786" v="1533" actId="478"/>
          <ac:spMkLst>
            <pc:docMk/>
            <pc:sldMk cId="947600505" sldId="400"/>
            <ac:spMk id="32" creationId="{7C4D84A8-7208-4909-B69F-2CABF381C2B8}"/>
          </ac:spMkLst>
        </pc:spChg>
        <pc:spChg chg="add del mod">
          <ac:chgData name="Nik Molnar" userId="c577ed71-d442-4ba5-8ba7-13a42003cccb" providerId="ADAL" clId="{5770C075-B7C5-4307-BBF6-F4A2CD25E1B6}" dt="2019-11-03T03:06:38.445" v="1528" actId="478"/>
          <ac:spMkLst>
            <pc:docMk/>
            <pc:sldMk cId="947600505" sldId="400"/>
            <ac:spMk id="36" creationId="{8F81A179-8A75-4522-A54A-090D2C7F4C72}"/>
          </ac:spMkLst>
        </pc:spChg>
        <pc:spChg chg="add del mod topLvl">
          <ac:chgData name="Nik Molnar" userId="c577ed71-d442-4ba5-8ba7-13a42003cccb" providerId="ADAL" clId="{5770C075-B7C5-4307-BBF6-F4A2CD25E1B6}" dt="2019-11-03T03:06:50.965" v="1530" actId="478"/>
          <ac:spMkLst>
            <pc:docMk/>
            <pc:sldMk cId="947600505" sldId="400"/>
            <ac:spMk id="37" creationId="{347E86CE-163F-4CCB-8457-E8356AF936CD}"/>
          </ac:spMkLst>
        </pc:spChg>
        <pc:spChg chg="add del mod topLvl">
          <ac:chgData name="Nik Molnar" userId="c577ed71-d442-4ba5-8ba7-13a42003cccb" providerId="ADAL" clId="{5770C075-B7C5-4307-BBF6-F4A2CD25E1B6}" dt="2019-11-03T03:06:50.965" v="1530" actId="478"/>
          <ac:spMkLst>
            <pc:docMk/>
            <pc:sldMk cId="947600505" sldId="400"/>
            <ac:spMk id="38" creationId="{4DE79541-D221-4D78-B02B-75B97907C30E}"/>
          </ac:spMkLst>
        </pc:spChg>
        <pc:spChg chg="mod">
          <ac:chgData name="Nik Molnar" userId="c577ed71-d442-4ba5-8ba7-13a42003cccb" providerId="ADAL" clId="{5770C075-B7C5-4307-BBF6-F4A2CD25E1B6}" dt="2019-11-03T03:04:59.752" v="1505" actId="1038"/>
          <ac:spMkLst>
            <pc:docMk/>
            <pc:sldMk cId="947600505" sldId="400"/>
            <ac:spMk id="43" creationId="{F0866D8D-FE1C-4FD8-9696-7A8C057B810E}"/>
          </ac:spMkLst>
        </pc:spChg>
        <pc:spChg chg="mod">
          <ac:chgData name="Nik Molnar" userId="c577ed71-d442-4ba5-8ba7-13a42003cccb" providerId="ADAL" clId="{5770C075-B7C5-4307-BBF6-F4A2CD25E1B6}" dt="2019-11-03T03:04:59.752" v="1505" actId="1038"/>
          <ac:spMkLst>
            <pc:docMk/>
            <pc:sldMk cId="947600505" sldId="400"/>
            <ac:spMk id="44" creationId="{8A23334A-BA95-4250-943B-E0097899A7F7}"/>
          </ac:spMkLst>
        </pc:spChg>
        <pc:spChg chg="mod">
          <ac:chgData name="Nik Molnar" userId="c577ed71-d442-4ba5-8ba7-13a42003cccb" providerId="ADAL" clId="{5770C075-B7C5-4307-BBF6-F4A2CD25E1B6}" dt="2019-11-03T03:05:30.598" v="1509" actId="164"/>
          <ac:spMkLst>
            <pc:docMk/>
            <pc:sldMk cId="947600505" sldId="400"/>
            <ac:spMk id="47" creationId="{D327D8E2-0695-438A-877D-90C7D47E8D04}"/>
          </ac:spMkLst>
        </pc:spChg>
        <pc:spChg chg="mod">
          <ac:chgData name="Nik Molnar" userId="c577ed71-d442-4ba5-8ba7-13a42003cccb" providerId="ADAL" clId="{5770C075-B7C5-4307-BBF6-F4A2CD25E1B6}" dt="2019-11-03T03:05:30.598" v="1509" actId="164"/>
          <ac:spMkLst>
            <pc:docMk/>
            <pc:sldMk cId="947600505" sldId="400"/>
            <ac:spMk id="48" creationId="{54F3319D-0E90-4CFB-85BF-5F60C9EBC290}"/>
          </ac:spMkLst>
        </pc:spChg>
        <pc:spChg chg="mod">
          <ac:chgData name="Nik Molnar" userId="c577ed71-d442-4ba5-8ba7-13a42003cccb" providerId="ADAL" clId="{5770C075-B7C5-4307-BBF6-F4A2CD25E1B6}" dt="2019-11-03T03:05:30.598" v="1509" actId="164"/>
          <ac:spMkLst>
            <pc:docMk/>
            <pc:sldMk cId="947600505" sldId="400"/>
            <ac:spMk id="49" creationId="{D142ED66-70E5-43C2-BF06-4A2A6113FD7C}"/>
          </ac:spMkLst>
        </pc:spChg>
        <pc:spChg chg="mod">
          <ac:chgData name="Nik Molnar" userId="c577ed71-d442-4ba5-8ba7-13a42003cccb" providerId="ADAL" clId="{5770C075-B7C5-4307-BBF6-F4A2CD25E1B6}" dt="2019-11-03T03:05:34.490" v="1510" actId="164"/>
          <ac:spMkLst>
            <pc:docMk/>
            <pc:sldMk cId="947600505" sldId="400"/>
            <ac:spMk id="54" creationId="{82D3211F-C200-4648-BB47-2D469FBC1C5C}"/>
          </ac:spMkLst>
        </pc:spChg>
        <pc:spChg chg="mod">
          <ac:chgData name="Nik Molnar" userId="c577ed71-d442-4ba5-8ba7-13a42003cccb" providerId="ADAL" clId="{5770C075-B7C5-4307-BBF6-F4A2CD25E1B6}" dt="2019-11-03T03:05:34.490" v="1510" actId="164"/>
          <ac:spMkLst>
            <pc:docMk/>
            <pc:sldMk cId="947600505" sldId="400"/>
            <ac:spMk id="55" creationId="{B25141CB-39FB-4A23-AFD4-9CC68238B30D}"/>
          </ac:spMkLst>
        </pc:spChg>
        <pc:spChg chg="mod">
          <ac:chgData name="Nik Molnar" userId="c577ed71-d442-4ba5-8ba7-13a42003cccb" providerId="ADAL" clId="{5770C075-B7C5-4307-BBF6-F4A2CD25E1B6}" dt="2019-11-03T03:05:34.490" v="1510" actId="164"/>
          <ac:spMkLst>
            <pc:docMk/>
            <pc:sldMk cId="947600505" sldId="400"/>
            <ac:spMk id="56" creationId="{9614E1D5-9289-4AF8-92C4-8E61F06C28BE}"/>
          </ac:spMkLst>
        </pc:spChg>
        <pc:grpChg chg="add del mod">
          <ac:chgData name="Nik Molnar" userId="c577ed71-d442-4ba5-8ba7-13a42003cccb" providerId="ADAL" clId="{5770C075-B7C5-4307-BBF6-F4A2CD25E1B6}" dt="2019-11-03T03:06:46.426" v="1529" actId="165"/>
          <ac:grpSpMkLst>
            <pc:docMk/>
            <pc:sldMk cId="947600505" sldId="400"/>
            <ac:grpSpMk id="2" creationId="{55C2C4E1-1354-4DDC-801D-E1BD8AE620B8}"/>
          </ac:grpSpMkLst>
        </pc:grpChg>
        <pc:grpChg chg="add mod ord">
          <ac:chgData name="Nik Molnar" userId="c577ed71-d442-4ba5-8ba7-13a42003cccb" providerId="ADAL" clId="{5770C075-B7C5-4307-BBF6-F4A2CD25E1B6}" dt="2019-11-03T03:05:55.833" v="1512" actId="167"/>
          <ac:grpSpMkLst>
            <pc:docMk/>
            <pc:sldMk cId="947600505" sldId="400"/>
            <ac:grpSpMk id="3" creationId="{E3594A7C-6C18-4BD9-84F5-0606BE693EED}"/>
          </ac:grpSpMkLst>
        </pc:grpChg>
        <pc:grpChg chg="add mod">
          <ac:chgData name="Nik Molnar" userId="c577ed71-d442-4ba5-8ba7-13a42003cccb" providerId="ADAL" clId="{5770C075-B7C5-4307-BBF6-F4A2CD25E1B6}" dt="2019-11-03T03:05:48.013" v="1511" actId="408"/>
          <ac:grpSpMkLst>
            <pc:docMk/>
            <pc:sldMk cId="947600505" sldId="400"/>
            <ac:grpSpMk id="4" creationId="{034F99F1-DA54-4EA1-AFC0-FBCBE4AA4511}"/>
          </ac:grpSpMkLst>
        </pc:grpChg>
        <pc:grpChg chg="mod">
          <ac:chgData name="Nik Molnar" userId="c577ed71-d442-4ba5-8ba7-13a42003cccb" providerId="ADAL" clId="{5770C075-B7C5-4307-BBF6-F4A2CD25E1B6}" dt="2019-11-03T03:05:48.013" v="1511" actId="408"/>
          <ac:grpSpMkLst>
            <pc:docMk/>
            <pc:sldMk cId="947600505" sldId="400"/>
            <ac:grpSpMk id="19" creationId="{631192FF-BB6F-4BA0-9CB8-0F32DEAE6DF6}"/>
          </ac:grpSpMkLst>
        </pc:grpChg>
        <pc:picChg chg="mod">
          <ac:chgData name="Nik Molnar" userId="c577ed71-d442-4ba5-8ba7-13a42003cccb" providerId="ADAL" clId="{5770C075-B7C5-4307-BBF6-F4A2CD25E1B6}" dt="2019-11-03T03:05:30.598" v="1509" actId="164"/>
          <ac:picMkLst>
            <pc:docMk/>
            <pc:sldMk cId="947600505" sldId="400"/>
            <ac:picMk id="5" creationId="{0B34D1FB-4B0A-4193-B957-BC26A98532D4}"/>
          </ac:picMkLst>
        </pc:picChg>
        <pc:picChg chg="del">
          <ac:chgData name="Nik Molnar" userId="c577ed71-d442-4ba5-8ba7-13a42003cccb" providerId="ADAL" clId="{5770C075-B7C5-4307-BBF6-F4A2CD25E1B6}" dt="2019-11-03T02:56:37.303" v="1260" actId="478"/>
          <ac:picMkLst>
            <pc:docMk/>
            <pc:sldMk cId="947600505" sldId="400"/>
            <ac:picMk id="6" creationId="{37D6EECD-F264-4DAC-AA95-61234459DF46}"/>
          </ac:picMkLst>
        </pc:picChg>
        <pc:picChg chg="del">
          <ac:chgData name="Nik Molnar" userId="c577ed71-d442-4ba5-8ba7-13a42003cccb" providerId="ADAL" clId="{5770C075-B7C5-4307-BBF6-F4A2CD25E1B6}" dt="2019-11-03T02:56:37.303" v="1260" actId="478"/>
          <ac:picMkLst>
            <pc:docMk/>
            <pc:sldMk cId="947600505" sldId="400"/>
            <ac:picMk id="8" creationId="{30F42CEE-8995-4447-813D-81DF4A593CE2}"/>
          </ac:picMkLst>
        </pc:picChg>
        <pc:picChg chg="del">
          <ac:chgData name="Nik Molnar" userId="c577ed71-d442-4ba5-8ba7-13a42003cccb" providerId="ADAL" clId="{5770C075-B7C5-4307-BBF6-F4A2CD25E1B6}" dt="2019-11-03T02:56:37.303" v="1260" actId="478"/>
          <ac:picMkLst>
            <pc:docMk/>
            <pc:sldMk cId="947600505" sldId="400"/>
            <ac:picMk id="11" creationId="{1DD2F8D3-990A-49CB-8A1D-1F2731942E6B}"/>
          </ac:picMkLst>
        </pc:picChg>
        <pc:picChg chg="mod">
          <ac:chgData name="Nik Molnar" userId="c577ed71-d442-4ba5-8ba7-13a42003cccb" providerId="ADAL" clId="{5770C075-B7C5-4307-BBF6-F4A2CD25E1B6}" dt="2019-11-03T03:05:30.598" v="1509" actId="164"/>
          <ac:picMkLst>
            <pc:docMk/>
            <pc:sldMk cId="947600505" sldId="400"/>
            <ac:picMk id="14" creationId="{78B99128-279B-452D-834C-B398F411AC42}"/>
          </ac:picMkLst>
        </pc:picChg>
        <pc:picChg chg="del">
          <ac:chgData name="Nik Molnar" userId="c577ed71-d442-4ba5-8ba7-13a42003cccb" providerId="ADAL" clId="{5770C075-B7C5-4307-BBF6-F4A2CD25E1B6}" dt="2019-11-03T02:56:37.303" v="1260" actId="478"/>
          <ac:picMkLst>
            <pc:docMk/>
            <pc:sldMk cId="947600505" sldId="400"/>
            <ac:picMk id="16" creationId="{B22C2277-E9A1-4FF8-8599-50B4AF963BD1}"/>
          </ac:picMkLst>
        </pc:picChg>
        <pc:picChg chg="add mod">
          <ac:chgData name="Nik Molnar" userId="c577ed71-d442-4ba5-8ba7-13a42003cccb" providerId="ADAL" clId="{5770C075-B7C5-4307-BBF6-F4A2CD25E1B6}" dt="2019-11-03T03:05:30.598" v="1509" actId="164"/>
          <ac:picMkLst>
            <pc:docMk/>
            <pc:sldMk cId="947600505" sldId="400"/>
            <ac:picMk id="26" creationId="{DE97628A-C9A5-4F0F-BBB6-FD0E7AD5655F}"/>
          </ac:picMkLst>
        </pc:picChg>
        <pc:picChg chg="add mod">
          <ac:chgData name="Nik Molnar" userId="c577ed71-d442-4ba5-8ba7-13a42003cccb" providerId="ADAL" clId="{5770C075-B7C5-4307-BBF6-F4A2CD25E1B6}" dt="2019-11-03T03:05:30.598" v="1509" actId="164"/>
          <ac:picMkLst>
            <pc:docMk/>
            <pc:sldMk cId="947600505" sldId="400"/>
            <ac:picMk id="27" creationId="{ABE4BDAE-A764-4FEA-B6F1-D8A0BA2262D2}"/>
          </ac:picMkLst>
        </pc:picChg>
        <pc:picChg chg="add mod">
          <ac:chgData name="Nik Molnar" userId="c577ed71-d442-4ba5-8ba7-13a42003cccb" providerId="ADAL" clId="{5770C075-B7C5-4307-BBF6-F4A2CD25E1B6}" dt="2019-11-03T03:05:30.598" v="1509" actId="164"/>
          <ac:picMkLst>
            <pc:docMk/>
            <pc:sldMk cId="947600505" sldId="400"/>
            <ac:picMk id="28" creationId="{762D16AA-ECC0-4267-91AB-28806EDB178E}"/>
          </ac:picMkLst>
        </pc:picChg>
        <pc:picChg chg="add mod">
          <ac:chgData name="Nik Molnar" userId="c577ed71-d442-4ba5-8ba7-13a42003cccb" providerId="ADAL" clId="{5770C075-B7C5-4307-BBF6-F4A2CD25E1B6}" dt="2019-11-03T03:05:30.598" v="1509" actId="164"/>
          <ac:picMkLst>
            <pc:docMk/>
            <pc:sldMk cId="947600505" sldId="400"/>
            <ac:picMk id="29" creationId="{84B94B49-7AAD-4550-B617-7BF3181FA7F2}"/>
          </ac:picMkLst>
        </pc:picChg>
        <pc:picChg chg="add del mod">
          <ac:chgData name="Nik Molnar" userId="c577ed71-d442-4ba5-8ba7-13a42003cccb" providerId="ADAL" clId="{5770C075-B7C5-4307-BBF6-F4A2CD25E1B6}" dt="2019-11-03T03:06:36.421" v="1527" actId="478"/>
          <ac:picMkLst>
            <pc:docMk/>
            <pc:sldMk cId="947600505" sldId="400"/>
            <ac:picMk id="33" creationId="{363C446D-5E83-4DA7-90A4-34644546A4BB}"/>
          </ac:picMkLst>
        </pc:picChg>
        <pc:picChg chg="add del mod topLvl">
          <ac:chgData name="Nik Molnar" userId="c577ed71-d442-4ba5-8ba7-13a42003cccb" providerId="ADAL" clId="{5770C075-B7C5-4307-BBF6-F4A2CD25E1B6}" dt="2019-11-03T03:06:50.965" v="1530" actId="478"/>
          <ac:picMkLst>
            <pc:docMk/>
            <pc:sldMk cId="947600505" sldId="400"/>
            <ac:picMk id="34" creationId="{625FCAC7-0ABD-498D-AE57-DD5831FCC674}"/>
          </ac:picMkLst>
        </pc:picChg>
        <pc:picChg chg="add del mod topLvl">
          <ac:chgData name="Nik Molnar" userId="c577ed71-d442-4ba5-8ba7-13a42003cccb" providerId="ADAL" clId="{5770C075-B7C5-4307-BBF6-F4A2CD25E1B6}" dt="2019-11-03T03:06:50.965" v="1530" actId="478"/>
          <ac:picMkLst>
            <pc:docMk/>
            <pc:sldMk cId="947600505" sldId="400"/>
            <ac:picMk id="35" creationId="{79DB2C6F-6442-4A49-BDDD-FD8DBE9BC588}"/>
          </ac:picMkLst>
        </pc:picChg>
        <pc:picChg chg="add del mod">
          <ac:chgData name="Nik Molnar" userId="c577ed71-d442-4ba5-8ba7-13a42003cccb" providerId="ADAL" clId="{5770C075-B7C5-4307-BBF6-F4A2CD25E1B6}" dt="2019-11-03T03:06:28.466" v="1526" actId="478"/>
          <ac:picMkLst>
            <pc:docMk/>
            <pc:sldMk cId="947600505" sldId="400"/>
            <ac:picMk id="39" creationId="{6BCCEB7B-ADDD-42AE-B124-7A8961B117FB}"/>
          </ac:picMkLst>
        </pc:picChg>
        <pc:picChg chg="add del mod">
          <ac:chgData name="Nik Molnar" userId="c577ed71-d442-4ba5-8ba7-13a42003cccb" providerId="ADAL" clId="{5770C075-B7C5-4307-BBF6-F4A2CD25E1B6}" dt="2019-11-03T03:06:26.103" v="1525" actId="478"/>
          <ac:picMkLst>
            <pc:docMk/>
            <pc:sldMk cId="947600505" sldId="400"/>
            <ac:picMk id="40" creationId="{195DBE53-5D60-43C7-9059-75ECA8128F48}"/>
          </ac:picMkLst>
        </pc:picChg>
        <pc:picChg chg="add del mod">
          <ac:chgData name="Nik Molnar" userId="c577ed71-d442-4ba5-8ba7-13a42003cccb" providerId="ADAL" clId="{5770C075-B7C5-4307-BBF6-F4A2CD25E1B6}" dt="2019-11-03T03:06:23.599" v="1524" actId="478"/>
          <ac:picMkLst>
            <pc:docMk/>
            <pc:sldMk cId="947600505" sldId="400"/>
            <ac:picMk id="41" creationId="{083453E6-D21F-4BBD-AFA7-40444DE4FC65}"/>
          </ac:picMkLst>
        </pc:picChg>
        <pc:picChg chg="add del mod">
          <ac:chgData name="Nik Molnar" userId="c577ed71-d442-4ba5-8ba7-13a42003cccb" providerId="ADAL" clId="{5770C075-B7C5-4307-BBF6-F4A2CD25E1B6}" dt="2019-11-03T03:06:19.860" v="1521" actId="478"/>
          <ac:picMkLst>
            <pc:docMk/>
            <pc:sldMk cId="947600505" sldId="400"/>
            <ac:picMk id="42" creationId="{5A805D62-27C5-44BB-8B98-1BDB513587F9}"/>
          </ac:picMkLst>
        </pc:picChg>
        <pc:picChg chg="mod">
          <ac:chgData name="Nik Molnar" userId="c577ed71-d442-4ba5-8ba7-13a42003cccb" providerId="ADAL" clId="{5770C075-B7C5-4307-BBF6-F4A2CD25E1B6}" dt="2019-11-03T03:05:34.490" v="1510" actId="164"/>
          <ac:picMkLst>
            <pc:docMk/>
            <pc:sldMk cId="947600505" sldId="400"/>
            <ac:picMk id="45" creationId="{BE9D34DA-2AA9-4A23-863D-CCB94E944E13}"/>
          </ac:picMkLst>
        </pc:picChg>
        <pc:picChg chg="mod">
          <ac:chgData name="Nik Molnar" userId="c577ed71-d442-4ba5-8ba7-13a42003cccb" providerId="ADAL" clId="{5770C075-B7C5-4307-BBF6-F4A2CD25E1B6}" dt="2019-11-03T03:05:34.490" v="1510" actId="164"/>
          <ac:picMkLst>
            <pc:docMk/>
            <pc:sldMk cId="947600505" sldId="400"/>
            <ac:picMk id="52" creationId="{B80C1FB0-85EA-482B-B114-6C821077DC4A}"/>
          </ac:picMkLst>
        </pc:picChg>
        <pc:picChg chg="mod">
          <ac:chgData name="Nik Molnar" userId="c577ed71-d442-4ba5-8ba7-13a42003cccb" providerId="ADAL" clId="{5770C075-B7C5-4307-BBF6-F4A2CD25E1B6}" dt="2019-11-03T03:05:30.598" v="1509" actId="164"/>
          <ac:picMkLst>
            <pc:docMk/>
            <pc:sldMk cId="947600505" sldId="400"/>
            <ac:picMk id="5184" creationId="{BCC23D60-4C49-4F2B-842E-96384438446F}"/>
          </ac:picMkLst>
        </pc:picChg>
        <pc:picChg chg="mod">
          <ac:chgData name="Nik Molnar" userId="c577ed71-d442-4ba5-8ba7-13a42003cccb" providerId="ADAL" clId="{5770C075-B7C5-4307-BBF6-F4A2CD25E1B6}" dt="2019-11-03T03:05:30.598" v="1509" actId="164"/>
          <ac:picMkLst>
            <pc:docMk/>
            <pc:sldMk cId="947600505" sldId="400"/>
            <ac:picMk id="5186" creationId="{9A3CF4BE-3FA7-4154-913E-1AE7D7491983}"/>
          </ac:picMkLst>
        </pc:picChg>
        <pc:cxnChg chg="mod">
          <ac:chgData name="Nik Molnar" userId="c577ed71-d442-4ba5-8ba7-13a42003cccb" providerId="ADAL" clId="{5770C075-B7C5-4307-BBF6-F4A2CD25E1B6}" dt="2019-11-03T03:05:48.013" v="1511" actId="408"/>
          <ac:cxnSpMkLst>
            <pc:docMk/>
            <pc:sldMk cId="947600505" sldId="400"/>
            <ac:cxnSpMk id="21" creationId="{39285873-19A8-4E09-AFE1-9BD73101F33B}"/>
          </ac:cxnSpMkLst>
        </pc:cxnChg>
        <pc:cxnChg chg="add del mod">
          <ac:chgData name="Nik Molnar" userId="c577ed71-d442-4ba5-8ba7-13a42003cccb" providerId="ADAL" clId="{5770C075-B7C5-4307-BBF6-F4A2CD25E1B6}" dt="2019-11-03T03:07:16.342" v="1532" actId="478"/>
          <ac:cxnSpMkLst>
            <pc:docMk/>
            <pc:sldMk cId="947600505" sldId="400"/>
            <ac:cxnSpMk id="46" creationId="{9BC2F0BA-4747-4C8C-850D-0B56C5C74572}"/>
          </ac:cxnSpMkLst>
        </pc:cxnChg>
      </pc:sldChg>
      <pc:sldChg chg="addSp delSp modSp add">
        <pc:chgData name="Nik Molnar" userId="c577ed71-d442-4ba5-8ba7-13a42003cccb" providerId="ADAL" clId="{5770C075-B7C5-4307-BBF6-F4A2CD25E1B6}" dt="2019-11-05T00:42:57.340" v="3080"/>
        <pc:sldMkLst>
          <pc:docMk/>
          <pc:sldMk cId="3232266813" sldId="401"/>
        </pc:sldMkLst>
        <pc:spChg chg="mod">
          <ac:chgData name="Nik Molnar" userId="c577ed71-d442-4ba5-8ba7-13a42003cccb" providerId="ADAL" clId="{5770C075-B7C5-4307-BBF6-F4A2CD25E1B6}" dt="2019-11-03T03:24:36.176" v="1991" actId="208"/>
          <ac:spMkLst>
            <pc:docMk/>
            <pc:sldMk cId="3232266813" sldId="401"/>
            <ac:spMk id="30" creationId="{9E588EDD-FF10-4655-BCEF-36AE185C197C}"/>
          </ac:spMkLst>
        </pc:spChg>
        <pc:spChg chg="mod">
          <ac:chgData name="Nik Molnar" userId="c577ed71-d442-4ba5-8ba7-13a42003cccb" providerId="ADAL" clId="{5770C075-B7C5-4307-BBF6-F4A2CD25E1B6}" dt="2019-11-03T03:24:32.091" v="1990" actId="207"/>
          <ac:spMkLst>
            <pc:docMk/>
            <pc:sldMk cId="3232266813" sldId="401"/>
            <ac:spMk id="31" creationId="{C47FA9D6-0921-48DA-89A7-0F6DA7F5B2BF}"/>
          </ac:spMkLst>
        </pc:spChg>
        <pc:spChg chg="add del">
          <ac:chgData name="Nik Molnar" userId="c577ed71-d442-4ba5-8ba7-13a42003cccb" providerId="ADAL" clId="{5770C075-B7C5-4307-BBF6-F4A2CD25E1B6}" dt="2019-11-04T23:37:38.568" v="2376"/>
          <ac:spMkLst>
            <pc:docMk/>
            <pc:sldMk cId="3232266813" sldId="401"/>
            <ac:spMk id="34" creationId="{9EC73074-ECD2-47DB-BE2A-DDE7BABF20D7}"/>
          </ac:spMkLst>
        </pc:spChg>
        <pc:spChg chg="add del">
          <ac:chgData name="Nik Molnar" userId="c577ed71-d442-4ba5-8ba7-13a42003cccb" providerId="ADAL" clId="{5770C075-B7C5-4307-BBF6-F4A2CD25E1B6}" dt="2019-11-04T23:37:38.568" v="2376"/>
          <ac:spMkLst>
            <pc:docMk/>
            <pc:sldMk cId="3232266813" sldId="401"/>
            <ac:spMk id="40" creationId="{0E9A87E2-D812-45B9-9261-AEEC9B94914F}"/>
          </ac:spMkLst>
        </pc:spChg>
        <pc:spChg chg="add">
          <ac:chgData name="Nik Molnar" userId="c577ed71-d442-4ba5-8ba7-13a42003cccb" providerId="ADAL" clId="{5770C075-B7C5-4307-BBF6-F4A2CD25E1B6}" dt="2019-11-05T00:42:57.340" v="3080"/>
          <ac:spMkLst>
            <pc:docMk/>
            <pc:sldMk cId="3232266813" sldId="401"/>
            <ac:spMk id="40" creationId="{518674E0-D2E9-4B7C-8A11-08DA539DF4DD}"/>
          </ac:spMkLst>
        </pc:spChg>
        <pc:spChg chg="add del">
          <ac:chgData name="Nik Molnar" userId="c577ed71-d442-4ba5-8ba7-13a42003cccb" providerId="ADAL" clId="{5770C075-B7C5-4307-BBF6-F4A2CD25E1B6}" dt="2019-11-04T23:37:38.568" v="2376"/>
          <ac:spMkLst>
            <pc:docMk/>
            <pc:sldMk cId="3232266813" sldId="401"/>
            <ac:spMk id="41" creationId="{BE30344A-0F13-4082-A7DB-15E486834F5C}"/>
          </ac:spMkLst>
        </pc:spChg>
        <pc:spChg chg="add del">
          <ac:chgData name="Nik Molnar" userId="c577ed71-d442-4ba5-8ba7-13a42003cccb" providerId="ADAL" clId="{5770C075-B7C5-4307-BBF6-F4A2CD25E1B6}" dt="2019-11-04T23:37:38.568" v="2376"/>
          <ac:spMkLst>
            <pc:docMk/>
            <pc:sldMk cId="3232266813" sldId="401"/>
            <ac:spMk id="42" creationId="{4D5FACAD-C035-48A3-9692-5007A29CEA27}"/>
          </ac:spMkLst>
        </pc:spChg>
        <pc:spChg chg="add del">
          <ac:chgData name="Nik Molnar" userId="c577ed71-d442-4ba5-8ba7-13a42003cccb" providerId="ADAL" clId="{5770C075-B7C5-4307-BBF6-F4A2CD25E1B6}" dt="2019-11-04T23:37:38.568" v="2376"/>
          <ac:spMkLst>
            <pc:docMk/>
            <pc:sldMk cId="3232266813" sldId="401"/>
            <ac:spMk id="45" creationId="{1D4D90BE-C868-4F70-92B9-37203D9979D3}"/>
          </ac:spMkLst>
        </pc:spChg>
        <pc:spChg chg="add mod">
          <ac:chgData name="Nik Molnar" userId="c577ed71-d442-4ba5-8ba7-13a42003cccb" providerId="ADAL" clId="{5770C075-B7C5-4307-BBF6-F4A2CD25E1B6}" dt="2019-11-04T23:44:33.207" v="2867" actId="1037"/>
          <ac:spMkLst>
            <pc:docMk/>
            <pc:sldMk cId="3232266813" sldId="401"/>
            <ac:spMk id="65" creationId="{BF5F1497-6E7E-4A88-8CD9-44ACF8DA96DE}"/>
          </ac:spMkLst>
        </pc:spChg>
        <pc:spChg chg="add mod">
          <ac:chgData name="Nik Molnar" userId="c577ed71-d442-4ba5-8ba7-13a42003cccb" providerId="ADAL" clId="{5770C075-B7C5-4307-BBF6-F4A2CD25E1B6}" dt="2019-11-04T23:44:43.973" v="2868" actId="20577"/>
          <ac:spMkLst>
            <pc:docMk/>
            <pc:sldMk cId="3232266813" sldId="401"/>
            <ac:spMk id="66" creationId="{BB95BE09-2B6B-4FF2-9F2B-606B1057A676}"/>
          </ac:spMkLst>
        </pc:spChg>
        <pc:spChg chg="add mod">
          <ac:chgData name="Nik Molnar" userId="c577ed71-d442-4ba5-8ba7-13a42003cccb" providerId="ADAL" clId="{5770C075-B7C5-4307-BBF6-F4A2CD25E1B6}" dt="2019-11-04T23:44:33.207" v="2867" actId="1037"/>
          <ac:spMkLst>
            <pc:docMk/>
            <pc:sldMk cId="3232266813" sldId="401"/>
            <ac:spMk id="67" creationId="{7371A301-98F7-4621-BFF5-3E0F01B6E8D1}"/>
          </ac:spMkLst>
        </pc:spChg>
        <pc:spChg chg="add del mod">
          <ac:chgData name="Nik Molnar" userId="c577ed71-d442-4ba5-8ba7-13a42003cccb" providerId="ADAL" clId="{5770C075-B7C5-4307-BBF6-F4A2CD25E1B6}" dt="2019-11-04T23:39:27.999" v="2596" actId="478"/>
          <ac:spMkLst>
            <pc:docMk/>
            <pc:sldMk cId="3232266813" sldId="401"/>
            <ac:spMk id="68" creationId="{7FAFB9C6-1A9D-4397-A15E-1E0DE0857902}"/>
          </ac:spMkLst>
        </pc:spChg>
        <pc:spChg chg="add mod">
          <ac:chgData name="Nik Molnar" userId="c577ed71-d442-4ba5-8ba7-13a42003cccb" providerId="ADAL" clId="{5770C075-B7C5-4307-BBF6-F4A2CD25E1B6}" dt="2019-11-04T23:44:33.207" v="2867" actId="1037"/>
          <ac:spMkLst>
            <pc:docMk/>
            <pc:sldMk cId="3232266813" sldId="401"/>
            <ac:spMk id="69" creationId="{12B21235-222A-4957-BA2A-399EC5123F99}"/>
          </ac:spMkLst>
        </pc:spChg>
        <pc:grpChg chg="add del mod">
          <ac:chgData name="Nik Molnar" userId="c577ed71-d442-4ba5-8ba7-13a42003cccb" providerId="ADAL" clId="{5770C075-B7C5-4307-BBF6-F4A2CD25E1B6}" dt="2019-11-04T23:37:37.819" v="2375" actId="1076"/>
          <ac:grpSpMkLst>
            <pc:docMk/>
            <pc:sldMk cId="3232266813" sldId="401"/>
            <ac:grpSpMk id="3" creationId="{E3594A7C-6C18-4BD9-84F5-0606BE693EED}"/>
          </ac:grpSpMkLst>
        </pc:grpChg>
        <pc:grpChg chg="mod">
          <ac:chgData name="Nik Molnar" userId="c577ed71-d442-4ba5-8ba7-13a42003cccb" providerId="ADAL" clId="{5770C075-B7C5-4307-BBF6-F4A2CD25E1B6}" dt="2019-11-03T03:18:32.139" v="1969" actId="166"/>
          <ac:grpSpMkLst>
            <pc:docMk/>
            <pc:sldMk cId="3232266813" sldId="401"/>
            <ac:grpSpMk id="4" creationId="{034F99F1-DA54-4EA1-AFC0-FBCBE4AA4511}"/>
          </ac:grpSpMkLst>
        </pc:grpChg>
        <pc:grpChg chg="add del">
          <ac:chgData name="Nik Molnar" userId="c577ed71-d442-4ba5-8ba7-13a42003cccb" providerId="ADAL" clId="{5770C075-B7C5-4307-BBF6-F4A2CD25E1B6}" dt="2019-11-04T23:37:41.208" v="2378"/>
          <ac:grpSpMkLst>
            <pc:docMk/>
            <pc:sldMk cId="3232266813" sldId="401"/>
            <ac:grpSpMk id="50" creationId="{C722B0CB-0709-498B-BD35-9CFA83D9C0AF}"/>
          </ac:grpSpMkLst>
        </pc:grpChg>
        <pc:picChg chg="add mod">
          <ac:chgData name="Nik Molnar" userId="c577ed71-d442-4ba5-8ba7-13a42003cccb" providerId="ADAL" clId="{5770C075-B7C5-4307-BBF6-F4A2CD25E1B6}" dt="2019-11-03T03:23:10.058" v="1988" actId="1076"/>
          <ac:picMkLst>
            <pc:docMk/>
            <pc:sldMk cId="3232266813" sldId="401"/>
            <ac:picMk id="1026" creationId="{27F01044-23CE-4D68-87A9-33E99381DEBE}"/>
          </ac:picMkLst>
        </pc:picChg>
        <pc:picChg chg="add mod">
          <ac:chgData name="Nik Molnar" userId="c577ed71-d442-4ba5-8ba7-13a42003cccb" providerId="ADAL" clId="{5770C075-B7C5-4307-BBF6-F4A2CD25E1B6}" dt="2019-11-03T03:23:13.098" v="1989" actId="1076"/>
          <ac:picMkLst>
            <pc:docMk/>
            <pc:sldMk cId="3232266813" sldId="401"/>
            <ac:picMk id="1028" creationId="{8F0BF89D-0D35-48CF-8C40-01ACDE920BB7}"/>
          </ac:picMkLst>
        </pc:picChg>
        <pc:picChg chg="add mod">
          <ac:chgData name="Nik Molnar" userId="c577ed71-d442-4ba5-8ba7-13a42003cccb" providerId="ADAL" clId="{5770C075-B7C5-4307-BBF6-F4A2CD25E1B6}" dt="2019-11-03T03:23:06.837" v="1987" actId="1076"/>
          <ac:picMkLst>
            <pc:docMk/>
            <pc:sldMk cId="3232266813" sldId="401"/>
            <ac:picMk id="1030" creationId="{D5EC39D8-9261-4C44-A8E4-6D5D090EC746}"/>
          </ac:picMkLst>
        </pc:picChg>
      </pc:sldChg>
      <pc:sldChg chg="addSp delSp modSp add">
        <pc:chgData name="Nik Molnar" userId="c577ed71-d442-4ba5-8ba7-13a42003cccb" providerId="ADAL" clId="{5770C075-B7C5-4307-BBF6-F4A2CD25E1B6}" dt="2019-11-05T05:26:01.778" v="4482" actId="20577"/>
        <pc:sldMkLst>
          <pc:docMk/>
          <pc:sldMk cId="1659377203" sldId="402"/>
        </pc:sldMkLst>
        <pc:spChg chg="add del mod">
          <ac:chgData name="Nik Molnar" userId="c577ed71-d442-4ba5-8ba7-13a42003cccb" providerId="ADAL" clId="{5770C075-B7C5-4307-BBF6-F4A2CD25E1B6}" dt="2019-11-03T03:25:30.403" v="2037" actId="478"/>
          <ac:spMkLst>
            <pc:docMk/>
            <pc:sldMk cId="1659377203" sldId="402"/>
            <ac:spMk id="3" creationId="{A9F5E5E7-5DDA-417F-853B-E2674C234A58}"/>
          </ac:spMkLst>
        </pc:spChg>
        <pc:spChg chg="del">
          <ac:chgData name="Nik Molnar" userId="c577ed71-d442-4ba5-8ba7-13a42003cccb" providerId="ADAL" clId="{5770C075-B7C5-4307-BBF6-F4A2CD25E1B6}" dt="2019-11-03T03:09:03.858" v="1537" actId="478"/>
          <ac:spMkLst>
            <pc:docMk/>
            <pc:sldMk cId="1659377203" sldId="402"/>
            <ac:spMk id="18" creationId="{8BD70F2B-0AE4-49CF-984C-DC48C043A352}"/>
          </ac:spMkLst>
        </pc:spChg>
        <pc:spChg chg="add mod">
          <ac:chgData name="Nik Molnar" userId="c577ed71-d442-4ba5-8ba7-13a42003cccb" providerId="ADAL" clId="{5770C075-B7C5-4307-BBF6-F4A2CD25E1B6}" dt="2019-11-03T03:09:40.411" v="1687" actId="1038"/>
          <ac:spMkLst>
            <pc:docMk/>
            <pc:sldMk cId="1659377203" sldId="402"/>
            <ac:spMk id="38" creationId="{F23D16CF-1F20-4C0B-99F6-08CEC3D63286}"/>
          </ac:spMkLst>
        </pc:spChg>
        <pc:spChg chg="add mod">
          <ac:chgData name="Nik Molnar" userId="c577ed71-d442-4ba5-8ba7-13a42003cccb" providerId="ADAL" clId="{5770C075-B7C5-4307-BBF6-F4A2CD25E1B6}" dt="2019-11-03T03:09:40.411" v="1687" actId="1038"/>
          <ac:spMkLst>
            <pc:docMk/>
            <pc:sldMk cId="1659377203" sldId="402"/>
            <ac:spMk id="39" creationId="{A1C69DFC-3A74-45A4-A3F4-E1E01B90C307}"/>
          </ac:spMkLst>
        </pc:spChg>
        <pc:spChg chg="add mod">
          <ac:chgData name="Nik Molnar" userId="c577ed71-d442-4ba5-8ba7-13a42003cccb" providerId="ADAL" clId="{5770C075-B7C5-4307-BBF6-F4A2CD25E1B6}" dt="2019-11-03T03:09:40.411" v="1687" actId="1038"/>
          <ac:spMkLst>
            <pc:docMk/>
            <pc:sldMk cId="1659377203" sldId="402"/>
            <ac:spMk id="40" creationId="{3313D4AD-BDD1-497E-B880-FC111149611C}"/>
          </ac:spMkLst>
        </pc:spChg>
        <pc:spChg chg="add del mod">
          <ac:chgData name="Nik Molnar" userId="c577ed71-d442-4ba5-8ba7-13a42003cccb" providerId="ADAL" clId="{5770C075-B7C5-4307-BBF6-F4A2CD25E1B6}" dt="2019-11-03T03:25:27.356" v="2036" actId="478"/>
          <ac:spMkLst>
            <pc:docMk/>
            <pc:sldMk cId="1659377203" sldId="402"/>
            <ac:spMk id="41" creationId="{8006C5AB-D51A-402A-8386-7A081FD6D325}"/>
          </ac:spMkLst>
        </pc:spChg>
        <pc:spChg chg="add mod">
          <ac:chgData name="Nik Molnar" userId="c577ed71-d442-4ba5-8ba7-13a42003cccb" providerId="ADAL" clId="{5770C075-B7C5-4307-BBF6-F4A2CD25E1B6}" dt="2019-11-04T23:40:03.029" v="2673" actId="1037"/>
          <ac:spMkLst>
            <pc:docMk/>
            <pc:sldMk cId="1659377203" sldId="402"/>
            <ac:spMk id="42" creationId="{1E75DA89-7FDB-472A-91D8-B8401ECA13EB}"/>
          </ac:spMkLst>
        </pc:spChg>
        <pc:spChg chg="del">
          <ac:chgData name="Nik Molnar" userId="c577ed71-d442-4ba5-8ba7-13a42003cccb" providerId="ADAL" clId="{5770C075-B7C5-4307-BBF6-F4A2CD25E1B6}" dt="2019-11-03T03:09:03.858" v="1537" actId="478"/>
          <ac:spMkLst>
            <pc:docMk/>
            <pc:sldMk cId="1659377203" sldId="402"/>
            <ac:spMk id="43" creationId="{F0866D8D-FE1C-4FD8-9696-7A8C057B810E}"/>
          </ac:spMkLst>
        </pc:spChg>
        <pc:spChg chg="add mod ord">
          <ac:chgData name="Nik Molnar" userId="c577ed71-d442-4ba5-8ba7-13a42003cccb" providerId="ADAL" clId="{5770C075-B7C5-4307-BBF6-F4A2CD25E1B6}" dt="2019-11-04T23:43:56.689" v="2820" actId="208"/>
          <ac:spMkLst>
            <pc:docMk/>
            <pc:sldMk cId="1659377203" sldId="402"/>
            <ac:spMk id="44" creationId="{0A41FF8D-BCC4-484A-8E3C-F836E1DC75DA}"/>
          </ac:spMkLst>
        </pc:spChg>
        <pc:spChg chg="del">
          <ac:chgData name="Nik Molnar" userId="c577ed71-d442-4ba5-8ba7-13a42003cccb" providerId="ADAL" clId="{5770C075-B7C5-4307-BBF6-F4A2CD25E1B6}" dt="2019-11-03T03:09:03.858" v="1537" actId="478"/>
          <ac:spMkLst>
            <pc:docMk/>
            <pc:sldMk cId="1659377203" sldId="402"/>
            <ac:spMk id="44" creationId="{8A23334A-BA95-4250-943B-E0097899A7F7}"/>
          </ac:spMkLst>
        </pc:spChg>
        <pc:spChg chg="add mod">
          <ac:chgData name="Nik Molnar" userId="c577ed71-d442-4ba5-8ba7-13a42003cccb" providerId="ADAL" clId="{5770C075-B7C5-4307-BBF6-F4A2CD25E1B6}" dt="2019-11-05T05:25:59.218" v="4481" actId="20577"/>
          <ac:spMkLst>
            <pc:docMk/>
            <pc:sldMk cId="1659377203" sldId="402"/>
            <ac:spMk id="46" creationId="{EF3E4FC9-CCB6-4FBA-8F02-33DA3F03834B}"/>
          </ac:spMkLst>
        </pc:spChg>
        <pc:spChg chg="del">
          <ac:chgData name="Nik Molnar" userId="c577ed71-d442-4ba5-8ba7-13a42003cccb" providerId="ADAL" clId="{5770C075-B7C5-4307-BBF6-F4A2CD25E1B6}" dt="2019-11-03T03:09:44.006" v="1688" actId="478"/>
          <ac:spMkLst>
            <pc:docMk/>
            <pc:sldMk cId="1659377203" sldId="402"/>
            <ac:spMk id="47" creationId="{D327D8E2-0695-438A-877D-90C7D47E8D04}"/>
          </ac:spMkLst>
        </pc:spChg>
        <pc:spChg chg="del">
          <ac:chgData name="Nik Molnar" userId="c577ed71-d442-4ba5-8ba7-13a42003cccb" providerId="ADAL" clId="{5770C075-B7C5-4307-BBF6-F4A2CD25E1B6}" dt="2019-11-03T03:09:45.911" v="1689" actId="478"/>
          <ac:spMkLst>
            <pc:docMk/>
            <pc:sldMk cId="1659377203" sldId="402"/>
            <ac:spMk id="48" creationId="{54F3319D-0E90-4CFB-85BF-5F60C9EBC290}"/>
          </ac:spMkLst>
        </pc:spChg>
        <pc:spChg chg="del">
          <ac:chgData name="Nik Molnar" userId="c577ed71-d442-4ba5-8ba7-13a42003cccb" providerId="ADAL" clId="{5770C075-B7C5-4307-BBF6-F4A2CD25E1B6}" dt="2019-11-03T03:09:47.956" v="1690" actId="478"/>
          <ac:spMkLst>
            <pc:docMk/>
            <pc:sldMk cId="1659377203" sldId="402"/>
            <ac:spMk id="49" creationId="{D142ED66-70E5-43C2-BF06-4A2A6113FD7C}"/>
          </ac:spMkLst>
        </pc:spChg>
        <pc:spChg chg="add mod">
          <ac:chgData name="Nik Molnar" userId="c577ed71-d442-4ba5-8ba7-13a42003cccb" providerId="ADAL" clId="{5770C075-B7C5-4307-BBF6-F4A2CD25E1B6}" dt="2019-11-04T23:40:03.029" v="2673" actId="1037"/>
          <ac:spMkLst>
            <pc:docMk/>
            <pc:sldMk cId="1659377203" sldId="402"/>
            <ac:spMk id="53" creationId="{6852AAEC-8122-44FA-A946-ED9B0459A689}"/>
          </ac:spMkLst>
        </pc:spChg>
        <pc:spChg chg="mod">
          <ac:chgData name="Nik Molnar" userId="c577ed71-d442-4ba5-8ba7-13a42003cccb" providerId="ADAL" clId="{5770C075-B7C5-4307-BBF6-F4A2CD25E1B6}" dt="2019-11-03T03:09:59.802" v="1692" actId="166"/>
          <ac:spMkLst>
            <pc:docMk/>
            <pc:sldMk cId="1659377203" sldId="402"/>
            <ac:spMk id="54" creationId="{82D3211F-C200-4648-BB47-2D469FBC1C5C}"/>
          </ac:spMkLst>
        </pc:spChg>
        <pc:spChg chg="mod">
          <ac:chgData name="Nik Molnar" userId="c577ed71-d442-4ba5-8ba7-13a42003cccb" providerId="ADAL" clId="{5770C075-B7C5-4307-BBF6-F4A2CD25E1B6}" dt="2019-11-03T03:09:59.802" v="1692" actId="166"/>
          <ac:spMkLst>
            <pc:docMk/>
            <pc:sldMk cId="1659377203" sldId="402"/>
            <ac:spMk id="55" creationId="{B25141CB-39FB-4A23-AFD4-9CC68238B30D}"/>
          </ac:spMkLst>
        </pc:spChg>
        <pc:spChg chg="mod">
          <ac:chgData name="Nik Molnar" userId="c577ed71-d442-4ba5-8ba7-13a42003cccb" providerId="ADAL" clId="{5770C075-B7C5-4307-BBF6-F4A2CD25E1B6}" dt="2019-11-03T03:09:59.802" v="1692" actId="166"/>
          <ac:spMkLst>
            <pc:docMk/>
            <pc:sldMk cId="1659377203" sldId="402"/>
            <ac:spMk id="56" creationId="{9614E1D5-9289-4AF8-92C4-8E61F06C28BE}"/>
          </ac:spMkLst>
        </pc:spChg>
        <pc:spChg chg="add mod">
          <ac:chgData name="Nik Molnar" userId="c577ed71-d442-4ba5-8ba7-13a42003cccb" providerId="ADAL" clId="{5770C075-B7C5-4307-BBF6-F4A2CD25E1B6}" dt="2019-11-04T23:40:03.029" v="2673" actId="1037"/>
          <ac:spMkLst>
            <pc:docMk/>
            <pc:sldMk cId="1659377203" sldId="402"/>
            <ac:spMk id="57" creationId="{9FCFB377-5AD2-48A4-81B1-C301CAF7E9E9}"/>
          </ac:spMkLst>
        </pc:spChg>
        <pc:spChg chg="add mod">
          <ac:chgData name="Nik Molnar" userId="c577ed71-d442-4ba5-8ba7-13a42003cccb" providerId="ADAL" clId="{5770C075-B7C5-4307-BBF6-F4A2CD25E1B6}" dt="2019-11-04T23:40:03.029" v="2673" actId="1037"/>
          <ac:spMkLst>
            <pc:docMk/>
            <pc:sldMk cId="1659377203" sldId="402"/>
            <ac:spMk id="58" creationId="{A167774D-70A8-4277-9C51-A1195E7AA4E1}"/>
          </ac:spMkLst>
        </pc:spChg>
        <pc:spChg chg="add del mod">
          <ac:chgData name="Nik Molnar" userId="c577ed71-d442-4ba5-8ba7-13a42003cccb" providerId="ADAL" clId="{5770C075-B7C5-4307-BBF6-F4A2CD25E1B6}" dt="2019-11-04T23:40:03.029" v="2673" actId="1037"/>
          <ac:spMkLst>
            <pc:docMk/>
            <pc:sldMk cId="1659377203" sldId="402"/>
            <ac:spMk id="59" creationId="{AC4C6D7B-A916-4C0F-ABAE-8E569974BB33}"/>
          </ac:spMkLst>
        </pc:spChg>
        <pc:spChg chg="add del">
          <ac:chgData name="Nik Molnar" userId="c577ed71-d442-4ba5-8ba7-13a42003cccb" providerId="ADAL" clId="{5770C075-B7C5-4307-BBF6-F4A2CD25E1B6}" dt="2019-11-03T03:12:17.151" v="1732" actId="478"/>
          <ac:spMkLst>
            <pc:docMk/>
            <pc:sldMk cId="1659377203" sldId="402"/>
            <ac:spMk id="60" creationId="{1F13E0A3-1BEC-4C2E-978F-94A8EFB76A05}"/>
          </ac:spMkLst>
        </pc:spChg>
        <pc:spChg chg="add mod">
          <ac:chgData name="Nik Molnar" userId="c577ed71-d442-4ba5-8ba7-13a42003cccb" providerId="ADAL" clId="{5770C075-B7C5-4307-BBF6-F4A2CD25E1B6}" dt="2019-11-04T23:40:03.029" v="2673" actId="1037"/>
          <ac:spMkLst>
            <pc:docMk/>
            <pc:sldMk cId="1659377203" sldId="402"/>
            <ac:spMk id="61" creationId="{5D8B958B-75D5-4327-AC97-428BE0E48F7C}"/>
          </ac:spMkLst>
        </pc:spChg>
        <pc:spChg chg="add del mod">
          <ac:chgData name="Nik Molnar" userId="c577ed71-d442-4ba5-8ba7-13a42003cccb" providerId="ADAL" clId="{5770C075-B7C5-4307-BBF6-F4A2CD25E1B6}" dt="2019-11-03T03:26:33.927" v="2085" actId="478"/>
          <ac:spMkLst>
            <pc:docMk/>
            <pc:sldMk cId="1659377203" sldId="402"/>
            <ac:spMk id="62" creationId="{4BA3BCCD-89CE-47C3-AE0C-096EFACBCB46}"/>
          </ac:spMkLst>
        </pc:spChg>
        <pc:spChg chg="add mod">
          <ac:chgData name="Nik Molnar" userId="c577ed71-d442-4ba5-8ba7-13a42003cccb" providerId="ADAL" clId="{5770C075-B7C5-4307-BBF6-F4A2CD25E1B6}" dt="2019-11-04T23:40:03.029" v="2673" actId="1037"/>
          <ac:spMkLst>
            <pc:docMk/>
            <pc:sldMk cId="1659377203" sldId="402"/>
            <ac:spMk id="63" creationId="{1967713B-3725-466B-BD10-2823943ACBA0}"/>
          </ac:spMkLst>
        </pc:spChg>
        <pc:spChg chg="add mod">
          <ac:chgData name="Nik Molnar" userId="c577ed71-d442-4ba5-8ba7-13a42003cccb" providerId="ADAL" clId="{5770C075-B7C5-4307-BBF6-F4A2CD25E1B6}" dt="2019-11-05T05:26:01.778" v="4482" actId="20577"/>
          <ac:spMkLst>
            <pc:docMk/>
            <pc:sldMk cId="1659377203" sldId="402"/>
            <ac:spMk id="64" creationId="{C4D49683-CE6E-489E-846E-F9F530422498}"/>
          </ac:spMkLst>
        </pc:spChg>
        <pc:spChg chg="add mod">
          <ac:chgData name="Nik Molnar" userId="c577ed71-d442-4ba5-8ba7-13a42003cccb" providerId="ADAL" clId="{5770C075-B7C5-4307-BBF6-F4A2CD25E1B6}" dt="2019-11-04T23:40:03.029" v="2673" actId="1037"/>
          <ac:spMkLst>
            <pc:docMk/>
            <pc:sldMk cId="1659377203" sldId="402"/>
            <ac:spMk id="65" creationId="{EA693B73-308F-4CEE-9554-5B4451D2455E}"/>
          </ac:spMkLst>
        </pc:spChg>
        <pc:spChg chg="add mod">
          <ac:chgData name="Nik Molnar" userId="c577ed71-d442-4ba5-8ba7-13a42003cccb" providerId="ADAL" clId="{5770C075-B7C5-4307-BBF6-F4A2CD25E1B6}" dt="2019-11-04T23:40:03.029" v="2673" actId="1037"/>
          <ac:spMkLst>
            <pc:docMk/>
            <pc:sldMk cId="1659377203" sldId="402"/>
            <ac:spMk id="66" creationId="{3FFBE018-B194-41A1-9622-FC04E55DB1CB}"/>
          </ac:spMkLst>
        </pc:spChg>
        <pc:spChg chg="add mod">
          <ac:chgData name="Nik Molnar" userId="c577ed71-d442-4ba5-8ba7-13a42003cccb" providerId="ADAL" clId="{5770C075-B7C5-4307-BBF6-F4A2CD25E1B6}" dt="2019-11-04T23:40:03.029" v="2673" actId="1037"/>
          <ac:spMkLst>
            <pc:docMk/>
            <pc:sldMk cId="1659377203" sldId="402"/>
            <ac:spMk id="67" creationId="{E14E6F05-0A66-4F05-9457-84FFFDB7FF55}"/>
          </ac:spMkLst>
        </pc:spChg>
        <pc:spChg chg="add mod">
          <ac:chgData name="Nik Molnar" userId="c577ed71-d442-4ba5-8ba7-13a42003cccb" providerId="ADAL" clId="{5770C075-B7C5-4307-BBF6-F4A2CD25E1B6}" dt="2019-11-04T23:40:03.029" v="2673" actId="1037"/>
          <ac:spMkLst>
            <pc:docMk/>
            <pc:sldMk cId="1659377203" sldId="402"/>
            <ac:spMk id="68" creationId="{ECDBA2FC-C69C-4DDA-99AD-DF4EDBE07BEE}"/>
          </ac:spMkLst>
        </pc:spChg>
        <pc:spChg chg="add del">
          <ac:chgData name="Nik Molnar" userId="c577ed71-d442-4ba5-8ba7-13a42003cccb" providerId="ADAL" clId="{5770C075-B7C5-4307-BBF6-F4A2CD25E1B6}" dt="2019-11-03T03:12:05.562" v="1729" actId="478"/>
          <ac:spMkLst>
            <pc:docMk/>
            <pc:sldMk cId="1659377203" sldId="402"/>
            <ac:spMk id="69" creationId="{88ACF8AB-C6BB-4254-A350-191410769173}"/>
          </ac:spMkLst>
        </pc:spChg>
        <pc:spChg chg="add del">
          <ac:chgData name="Nik Molnar" userId="c577ed71-d442-4ba5-8ba7-13a42003cccb" providerId="ADAL" clId="{5770C075-B7C5-4307-BBF6-F4A2CD25E1B6}" dt="2019-11-03T03:13:25.338" v="1758" actId="478"/>
          <ac:spMkLst>
            <pc:docMk/>
            <pc:sldMk cId="1659377203" sldId="402"/>
            <ac:spMk id="70" creationId="{5BBFFDBE-206F-4FF3-BE86-357272FD86FC}"/>
          </ac:spMkLst>
        </pc:spChg>
        <pc:spChg chg="add mod">
          <ac:chgData name="Nik Molnar" userId="c577ed71-d442-4ba5-8ba7-13a42003cccb" providerId="ADAL" clId="{5770C075-B7C5-4307-BBF6-F4A2CD25E1B6}" dt="2019-11-04T23:40:03.029" v="2673" actId="1037"/>
          <ac:spMkLst>
            <pc:docMk/>
            <pc:sldMk cId="1659377203" sldId="402"/>
            <ac:spMk id="71" creationId="{9158472F-6E29-4D11-81E5-6BE8E025C1B9}"/>
          </ac:spMkLst>
        </pc:spChg>
        <pc:spChg chg="add mod">
          <ac:chgData name="Nik Molnar" userId="c577ed71-d442-4ba5-8ba7-13a42003cccb" providerId="ADAL" clId="{5770C075-B7C5-4307-BBF6-F4A2CD25E1B6}" dt="2019-11-04T23:40:03.029" v="2673" actId="1037"/>
          <ac:spMkLst>
            <pc:docMk/>
            <pc:sldMk cId="1659377203" sldId="402"/>
            <ac:spMk id="72" creationId="{A9048C09-B1BB-4FD7-B4FB-480A5D4136A1}"/>
          </ac:spMkLst>
        </pc:spChg>
        <pc:spChg chg="add mod">
          <ac:chgData name="Nik Molnar" userId="c577ed71-d442-4ba5-8ba7-13a42003cccb" providerId="ADAL" clId="{5770C075-B7C5-4307-BBF6-F4A2CD25E1B6}" dt="2019-11-04T23:40:21.667" v="2711" actId="20577"/>
          <ac:spMkLst>
            <pc:docMk/>
            <pc:sldMk cId="1659377203" sldId="402"/>
            <ac:spMk id="73" creationId="{2AD870A8-C6A7-4BBE-8C78-959D9A3CF959}"/>
          </ac:spMkLst>
        </pc:spChg>
        <pc:grpChg chg="mod">
          <ac:chgData name="Nik Molnar" userId="c577ed71-d442-4ba5-8ba7-13a42003cccb" providerId="ADAL" clId="{5770C075-B7C5-4307-BBF6-F4A2CD25E1B6}" dt="2019-11-03T03:09:59.802" v="1692" actId="166"/>
          <ac:grpSpMkLst>
            <pc:docMk/>
            <pc:sldMk cId="1659377203" sldId="402"/>
            <ac:grpSpMk id="19" creationId="{631192FF-BB6F-4BA0-9CB8-0F32DEAE6DF6}"/>
          </ac:grpSpMkLst>
        </pc:grpChg>
        <pc:grpChg chg="add mod">
          <ac:chgData name="Nik Molnar" userId="c577ed71-d442-4ba5-8ba7-13a42003cccb" providerId="ADAL" clId="{5770C075-B7C5-4307-BBF6-F4A2CD25E1B6}" dt="2019-11-03T03:09:40.411" v="1687" actId="1038"/>
          <ac:grpSpMkLst>
            <pc:docMk/>
            <pc:sldMk cId="1659377203" sldId="402"/>
            <ac:grpSpMk id="26" creationId="{C8038283-63AC-4437-B7D8-794895F34C89}"/>
          </ac:grpSpMkLst>
        </pc:grpChg>
        <pc:picChg chg="del">
          <ac:chgData name="Nik Molnar" userId="c577ed71-d442-4ba5-8ba7-13a42003cccb" providerId="ADAL" clId="{5770C075-B7C5-4307-BBF6-F4A2CD25E1B6}" dt="2019-11-03T03:09:05.807" v="1538" actId="478"/>
          <ac:picMkLst>
            <pc:docMk/>
            <pc:sldMk cId="1659377203" sldId="402"/>
            <ac:picMk id="5" creationId="{0B34D1FB-4B0A-4193-B957-BC26A98532D4}"/>
          </ac:picMkLst>
        </pc:picChg>
        <pc:picChg chg="del">
          <ac:chgData name="Nik Molnar" userId="c577ed71-d442-4ba5-8ba7-13a42003cccb" providerId="ADAL" clId="{5770C075-B7C5-4307-BBF6-F4A2CD25E1B6}" dt="2019-11-03T03:08:59.428" v="1536" actId="478"/>
          <ac:picMkLst>
            <pc:docMk/>
            <pc:sldMk cId="1659377203" sldId="402"/>
            <ac:picMk id="6" creationId="{37D6EECD-F264-4DAC-AA95-61234459DF46}"/>
          </ac:picMkLst>
        </pc:picChg>
        <pc:picChg chg="del">
          <ac:chgData name="Nik Molnar" userId="c577ed71-d442-4ba5-8ba7-13a42003cccb" providerId="ADAL" clId="{5770C075-B7C5-4307-BBF6-F4A2CD25E1B6}" dt="2019-11-03T03:08:59.428" v="1536" actId="478"/>
          <ac:picMkLst>
            <pc:docMk/>
            <pc:sldMk cId="1659377203" sldId="402"/>
            <ac:picMk id="8" creationId="{30F42CEE-8995-4447-813D-81DF4A593CE2}"/>
          </ac:picMkLst>
        </pc:picChg>
        <pc:picChg chg="del">
          <ac:chgData name="Nik Molnar" userId="c577ed71-d442-4ba5-8ba7-13a42003cccb" providerId="ADAL" clId="{5770C075-B7C5-4307-BBF6-F4A2CD25E1B6}" dt="2019-11-03T03:08:59.428" v="1536" actId="478"/>
          <ac:picMkLst>
            <pc:docMk/>
            <pc:sldMk cId="1659377203" sldId="402"/>
            <ac:picMk id="11" creationId="{1DD2F8D3-990A-49CB-8A1D-1F2731942E6B}"/>
          </ac:picMkLst>
        </pc:picChg>
        <pc:picChg chg="del">
          <ac:chgData name="Nik Molnar" userId="c577ed71-d442-4ba5-8ba7-13a42003cccb" providerId="ADAL" clId="{5770C075-B7C5-4307-BBF6-F4A2CD25E1B6}" dt="2019-11-03T03:08:59.428" v="1536" actId="478"/>
          <ac:picMkLst>
            <pc:docMk/>
            <pc:sldMk cId="1659377203" sldId="402"/>
            <ac:picMk id="14" creationId="{78B99128-279B-452D-834C-B398F411AC42}"/>
          </ac:picMkLst>
        </pc:picChg>
        <pc:picChg chg="del">
          <ac:chgData name="Nik Molnar" userId="c577ed71-d442-4ba5-8ba7-13a42003cccb" providerId="ADAL" clId="{5770C075-B7C5-4307-BBF6-F4A2CD25E1B6}" dt="2019-11-03T03:08:59.428" v="1536" actId="478"/>
          <ac:picMkLst>
            <pc:docMk/>
            <pc:sldMk cId="1659377203" sldId="402"/>
            <ac:picMk id="16" creationId="{B22C2277-E9A1-4FF8-8599-50B4AF963BD1}"/>
          </ac:picMkLst>
        </pc:picChg>
        <pc:picChg chg="mod">
          <ac:chgData name="Nik Molnar" userId="c577ed71-d442-4ba5-8ba7-13a42003cccb" providerId="ADAL" clId="{5770C075-B7C5-4307-BBF6-F4A2CD25E1B6}" dt="2019-11-03T03:09:59.802" v="1692" actId="166"/>
          <ac:picMkLst>
            <pc:docMk/>
            <pc:sldMk cId="1659377203" sldId="402"/>
            <ac:picMk id="45" creationId="{BE9D34DA-2AA9-4A23-863D-CCB94E944E13}"/>
          </ac:picMkLst>
        </pc:picChg>
        <pc:picChg chg="mod">
          <ac:chgData name="Nik Molnar" userId="c577ed71-d442-4ba5-8ba7-13a42003cccb" providerId="ADAL" clId="{5770C075-B7C5-4307-BBF6-F4A2CD25E1B6}" dt="2019-11-03T03:09:59.802" v="1692" actId="166"/>
          <ac:picMkLst>
            <pc:docMk/>
            <pc:sldMk cId="1659377203" sldId="402"/>
            <ac:picMk id="52" creationId="{B80C1FB0-85EA-482B-B114-6C821077DC4A}"/>
          </ac:picMkLst>
        </pc:picChg>
        <pc:picChg chg="del">
          <ac:chgData name="Nik Molnar" userId="c577ed71-d442-4ba5-8ba7-13a42003cccb" providerId="ADAL" clId="{5770C075-B7C5-4307-BBF6-F4A2CD25E1B6}" dt="2019-11-03T03:08:59.428" v="1536" actId="478"/>
          <ac:picMkLst>
            <pc:docMk/>
            <pc:sldMk cId="1659377203" sldId="402"/>
            <ac:picMk id="5184" creationId="{BCC23D60-4C49-4F2B-842E-96384438446F}"/>
          </ac:picMkLst>
        </pc:picChg>
        <pc:picChg chg="del">
          <ac:chgData name="Nik Molnar" userId="c577ed71-d442-4ba5-8ba7-13a42003cccb" providerId="ADAL" clId="{5770C075-B7C5-4307-BBF6-F4A2CD25E1B6}" dt="2019-11-03T03:08:59.428" v="1536" actId="478"/>
          <ac:picMkLst>
            <pc:docMk/>
            <pc:sldMk cId="1659377203" sldId="402"/>
            <ac:picMk id="5186" creationId="{9A3CF4BE-3FA7-4154-913E-1AE7D7491983}"/>
          </ac:picMkLst>
        </pc:picChg>
        <pc:cxnChg chg="ord">
          <ac:chgData name="Nik Molnar" userId="c577ed71-d442-4ba5-8ba7-13a42003cccb" providerId="ADAL" clId="{5770C075-B7C5-4307-BBF6-F4A2CD25E1B6}" dt="2019-11-03T03:09:52.369" v="1691" actId="166"/>
          <ac:cxnSpMkLst>
            <pc:docMk/>
            <pc:sldMk cId="1659377203" sldId="402"/>
            <ac:cxnSpMk id="21" creationId="{39285873-19A8-4E09-AFE1-9BD73101F33B}"/>
          </ac:cxnSpMkLst>
        </pc:cxnChg>
        <pc:cxnChg chg="add mod">
          <ac:chgData name="Nik Molnar" userId="c577ed71-d442-4ba5-8ba7-13a42003cccb" providerId="ADAL" clId="{5770C075-B7C5-4307-BBF6-F4A2CD25E1B6}" dt="2019-11-04T23:44:07.380" v="2831" actId="1038"/>
          <ac:cxnSpMkLst>
            <pc:docMk/>
            <pc:sldMk cId="1659377203" sldId="402"/>
            <ac:cxnSpMk id="43" creationId="{6DBAE6BA-ECF5-4340-98AF-E85060107735}"/>
          </ac:cxnSpMkLst>
        </pc:cxnChg>
      </pc:sldChg>
      <pc:sldChg chg="modSp add del">
        <pc:chgData name="Nik Molnar" userId="c577ed71-d442-4ba5-8ba7-13a42003cccb" providerId="ADAL" clId="{5770C075-B7C5-4307-BBF6-F4A2CD25E1B6}" dt="2019-11-05T00:40:53.265" v="3074" actId="2696"/>
        <pc:sldMkLst>
          <pc:docMk/>
          <pc:sldMk cId="2049103019" sldId="403"/>
        </pc:sldMkLst>
        <pc:spChg chg="mod">
          <ac:chgData name="Nik Molnar" userId="c577ed71-d442-4ba5-8ba7-13a42003cccb" providerId="ADAL" clId="{5770C075-B7C5-4307-BBF6-F4A2CD25E1B6}" dt="2019-11-05T00:03:50.962" v="2878" actId="27636"/>
          <ac:spMkLst>
            <pc:docMk/>
            <pc:sldMk cId="2049103019" sldId="403"/>
            <ac:spMk id="3" creationId="{DD06CA89-4C35-4D52-8F0E-5E9A63331A24}"/>
          </ac:spMkLst>
        </pc:spChg>
      </pc:sldChg>
      <pc:sldChg chg="modSp add del">
        <pc:chgData name="Nik Molnar" userId="c577ed71-d442-4ba5-8ba7-13a42003cccb" providerId="ADAL" clId="{5770C075-B7C5-4307-BBF6-F4A2CD25E1B6}" dt="2019-11-05T13:31:38.057" v="4552" actId="2696"/>
        <pc:sldMkLst>
          <pc:docMk/>
          <pc:sldMk cId="4058352821" sldId="404"/>
        </pc:sldMkLst>
        <pc:spChg chg="mod">
          <ac:chgData name="Nik Molnar" userId="c577ed71-d442-4ba5-8ba7-13a42003cccb" providerId="ADAL" clId="{5770C075-B7C5-4307-BBF6-F4A2CD25E1B6}" dt="2019-11-05T00:40:51.233" v="3073" actId="20577"/>
          <ac:spMkLst>
            <pc:docMk/>
            <pc:sldMk cId="4058352821" sldId="404"/>
            <ac:spMk id="2" creationId="{4ED0524A-8F69-47AC-B15C-0616B7C736DC}"/>
          </ac:spMkLst>
        </pc:spChg>
        <pc:spChg chg="mod">
          <ac:chgData name="Nik Molnar" userId="c577ed71-d442-4ba5-8ba7-13a42003cccb" providerId="ADAL" clId="{5770C075-B7C5-4307-BBF6-F4A2CD25E1B6}" dt="2019-11-05T00:04:41.412" v="2913" actId="20577"/>
          <ac:spMkLst>
            <pc:docMk/>
            <pc:sldMk cId="4058352821" sldId="404"/>
            <ac:spMk id="3" creationId="{DD06CA89-4C35-4D52-8F0E-5E9A63331A24}"/>
          </ac:spMkLst>
        </pc:spChg>
      </pc:sldChg>
      <pc:sldChg chg="addSp delSp add">
        <pc:chgData name="Nik Molnar" userId="c577ed71-d442-4ba5-8ba7-13a42003cccb" providerId="ADAL" clId="{5770C075-B7C5-4307-BBF6-F4A2CD25E1B6}" dt="2019-11-05T00:26:40.896" v="3051"/>
        <pc:sldMkLst>
          <pc:docMk/>
          <pc:sldMk cId="2564759181" sldId="405"/>
        </pc:sldMkLst>
        <pc:grpChg chg="add">
          <ac:chgData name="Nik Molnar" userId="c577ed71-d442-4ba5-8ba7-13a42003cccb" providerId="ADAL" clId="{5770C075-B7C5-4307-BBF6-F4A2CD25E1B6}" dt="2019-11-05T00:26:40.896" v="3051"/>
          <ac:grpSpMkLst>
            <pc:docMk/>
            <pc:sldMk cId="2564759181" sldId="405"/>
            <ac:grpSpMk id="24" creationId="{DB9F4351-AC68-47AE-AD5C-18C6E633610D}"/>
          </ac:grpSpMkLst>
        </pc:grpChg>
        <pc:picChg chg="add">
          <ac:chgData name="Nik Molnar" userId="c577ed71-d442-4ba5-8ba7-13a42003cccb" providerId="ADAL" clId="{5770C075-B7C5-4307-BBF6-F4A2CD25E1B6}" dt="2019-11-05T00:26:40.896" v="3051"/>
          <ac:picMkLst>
            <pc:docMk/>
            <pc:sldMk cId="2564759181" sldId="405"/>
            <ac:picMk id="22" creationId="{054A89DA-4EE1-40AC-A533-29869DA4BE79}"/>
          </ac:picMkLst>
        </pc:picChg>
        <pc:picChg chg="add">
          <ac:chgData name="Nik Molnar" userId="c577ed71-d442-4ba5-8ba7-13a42003cccb" providerId="ADAL" clId="{5770C075-B7C5-4307-BBF6-F4A2CD25E1B6}" dt="2019-11-05T00:26:40.896" v="3051"/>
          <ac:picMkLst>
            <pc:docMk/>
            <pc:sldMk cId="2564759181" sldId="405"/>
            <ac:picMk id="23" creationId="{CFE3E386-347D-4192-A8BB-CF95B5C80730}"/>
          </ac:picMkLst>
        </pc:picChg>
        <pc:picChg chg="del">
          <ac:chgData name="Nik Molnar" userId="c577ed71-d442-4ba5-8ba7-13a42003cccb" providerId="ADAL" clId="{5770C075-B7C5-4307-BBF6-F4A2CD25E1B6}" dt="2019-11-05T00:26:40.612" v="3050" actId="478"/>
          <ac:picMkLst>
            <pc:docMk/>
            <pc:sldMk cId="2564759181" sldId="405"/>
            <ac:picMk id="45" creationId="{BE9D34DA-2AA9-4A23-863D-CCB94E944E13}"/>
          </ac:picMkLst>
        </pc:picChg>
      </pc:sldChg>
      <pc:sldChg chg="add del">
        <pc:chgData name="Nik Molnar" userId="c577ed71-d442-4ba5-8ba7-13a42003cccb" providerId="ADAL" clId="{5770C075-B7C5-4307-BBF6-F4A2CD25E1B6}" dt="2019-11-05T04:18:42.974" v="4036" actId="2696"/>
        <pc:sldMkLst>
          <pc:docMk/>
          <pc:sldMk cId="774681809" sldId="406"/>
        </pc:sldMkLst>
      </pc:sldChg>
      <pc:sldMasterChg chg="delSldLayout">
        <pc:chgData name="Nik Molnar" userId="c577ed71-d442-4ba5-8ba7-13a42003cccb" providerId="ADAL" clId="{5770C075-B7C5-4307-BBF6-F4A2CD25E1B6}" dt="2019-11-05T13:31:38.057" v="4553" actId="2696"/>
        <pc:sldMasterMkLst>
          <pc:docMk/>
          <pc:sldMasterMk cId="0" sldId="2147483648"/>
        </pc:sldMasterMkLst>
        <pc:sldLayoutChg chg="del">
          <pc:chgData name="Nik Molnar" userId="c577ed71-d442-4ba5-8ba7-13a42003cccb" providerId="ADAL" clId="{5770C075-B7C5-4307-BBF6-F4A2CD25E1B6}" dt="2019-11-05T13:31:38.057" v="4553" actId="2696"/>
          <pc:sldLayoutMkLst>
            <pc:docMk/>
            <pc:sldMasterMk cId="0" sldId="2147483648"/>
            <pc:sldLayoutMk cId="3984660179" sldId="2147483653"/>
          </pc:sldLayoutMkLst>
        </pc:sldLayoutChg>
      </pc:sldMasterChg>
    </pc:docChg>
  </pc:docChgLst>
  <pc:docChgLst>
    <pc:chgData name="Nik Molnar" userId="c577ed71-d442-4ba5-8ba7-13a42003cccb" providerId="ADAL" clId="{B1D2B8FB-E097-465C-A332-A927166DF010}"/>
    <pc:docChg chg="undo redo custSel addSld delSld modSld sldOrd modMainMaster">
      <pc:chgData name="Nik Molnar" userId="c577ed71-d442-4ba5-8ba7-13a42003cccb" providerId="ADAL" clId="{B1D2B8FB-E097-465C-A332-A927166DF010}" dt="2019-11-02T02:43:00.877" v="2722" actId="2696"/>
      <pc:docMkLst>
        <pc:docMk/>
      </pc:docMkLst>
      <pc:sldChg chg="del">
        <pc:chgData name="Nik Molnar" userId="c577ed71-d442-4ba5-8ba7-13a42003cccb" providerId="ADAL" clId="{B1D2B8FB-E097-465C-A332-A927166DF010}" dt="2019-10-31T21:26:46.562" v="840" actId="2696"/>
        <pc:sldMkLst>
          <pc:docMk/>
          <pc:sldMk cId="0" sldId="256"/>
        </pc:sldMkLst>
      </pc:sldChg>
      <pc:sldChg chg="del">
        <pc:chgData name="Nik Molnar" userId="c577ed71-d442-4ba5-8ba7-13a42003cccb" providerId="ADAL" clId="{B1D2B8FB-E097-465C-A332-A927166DF010}" dt="2019-10-31T21:26:46.588" v="841" actId="2696"/>
        <pc:sldMkLst>
          <pc:docMk/>
          <pc:sldMk cId="0" sldId="257"/>
        </pc:sldMkLst>
      </pc:sldChg>
      <pc:sldChg chg="del">
        <pc:chgData name="Nik Molnar" userId="c577ed71-d442-4ba5-8ba7-13a42003cccb" providerId="ADAL" clId="{B1D2B8FB-E097-465C-A332-A927166DF010}" dt="2019-10-31T21:26:46.608" v="842" actId="2696"/>
        <pc:sldMkLst>
          <pc:docMk/>
          <pc:sldMk cId="0" sldId="258"/>
        </pc:sldMkLst>
      </pc:sldChg>
      <pc:sldChg chg="del">
        <pc:chgData name="Nik Molnar" userId="c577ed71-d442-4ba5-8ba7-13a42003cccb" providerId="ADAL" clId="{B1D2B8FB-E097-465C-A332-A927166DF010}" dt="2019-10-31T21:26:46.628" v="843" actId="2696"/>
        <pc:sldMkLst>
          <pc:docMk/>
          <pc:sldMk cId="0" sldId="259"/>
        </pc:sldMkLst>
      </pc:sldChg>
      <pc:sldChg chg="del">
        <pc:chgData name="Nik Molnar" userId="c577ed71-d442-4ba5-8ba7-13a42003cccb" providerId="ADAL" clId="{B1D2B8FB-E097-465C-A332-A927166DF010}" dt="2019-10-31T21:26:46.650" v="844" actId="2696"/>
        <pc:sldMkLst>
          <pc:docMk/>
          <pc:sldMk cId="0" sldId="260"/>
        </pc:sldMkLst>
      </pc:sldChg>
      <pc:sldChg chg="addSp delSp modSp add del">
        <pc:chgData name="Nik Molnar" userId="c577ed71-d442-4ba5-8ba7-13a42003cccb" providerId="ADAL" clId="{B1D2B8FB-E097-465C-A332-A927166DF010}" dt="2019-11-02T02:42:17.214" v="2707" actId="1037"/>
        <pc:sldMkLst>
          <pc:docMk/>
          <pc:sldMk cId="0" sldId="261"/>
        </pc:sldMkLst>
        <pc:spChg chg="add mod">
          <ac:chgData name="Nik Molnar" userId="c577ed71-d442-4ba5-8ba7-13a42003cccb" providerId="ADAL" clId="{B1D2B8FB-E097-465C-A332-A927166DF010}" dt="2019-11-02T02:39:58.695" v="2521" actId="121"/>
          <ac:spMkLst>
            <pc:docMk/>
            <pc:sldMk cId="0" sldId="261"/>
            <ac:spMk id="4" creationId="{295A8C46-513A-4397-82C6-4FFB2A080EBD}"/>
          </ac:spMkLst>
        </pc:spChg>
        <pc:spChg chg="add del">
          <ac:chgData name="Nik Molnar" userId="c577ed71-d442-4ba5-8ba7-13a42003cccb" providerId="ADAL" clId="{B1D2B8FB-E097-465C-A332-A927166DF010}" dt="2019-11-02T02:40:26.096" v="2523"/>
          <ac:spMkLst>
            <pc:docMk/>
            <pc:sldMk cId="0" sldId="261"/>
            <ac:spMk id="14" creationId="{9111C535-E1DA-440C-B114-D50D7FD2C608}"/>
          </ac:spMkLst>
        </pc:spChg>
        <pc:spChg chg="add del">
          <ac:chgData name="Nik Molnar" userId="c577ed71-d442-4ba5-8ba7-13a42003cccb" providerId="ADAL" clId="{B1D2B8FB-E097-465C-A332-A927166DF010}" dt="2019-11-02T02:40:26.096" v="2523"/>
          <ac:spMkLst>
            <pc:docMk/>
            <pc:sldMk cId="0" sldId="261"/>
            <ac:spMk id="15" creationId="{F0283346-6D73-4CC2-A934-4FDC6E8F7ED3}"/>
          </ac:spMkLst>
        </pc:spChg>
        <pc:spChg chg="mod ord">
          <ac:chgData name="Nik Molnar" userId="c577ed71-d442-4ba5-8ba7-13a42003cccb" providerId="ADAL" clId="{B1D2B8FB-E097-465C-A332-A927166DF010}" dt="2019-11-02T02:39:33.432" v="2514" actId="167"/>
          <ac:spMkLst>
            <pc:docMk/>
            <pc:sldMk cId="0" sldId="261"/>
            <ac:spMk id="241" creationId="{00000000-0000-0000-0000-000000000000}"/>
          </ac:spMkLst>
        </pc:spChg>
        <pc:spChg chg="mod">
          <ac:chgData name="Nik Molnar" userId="c577ed71-d442-4ba5-8ba7-13a42003cccb" providerId="ADAL" clId="{B1D2B8FB-E097-465C-A332-A927166DF010}" dt="2019-11-02T02:37:13.779" v="2488" actId="1076"/>
          <ac:spMkLst>
            <pc:docMk/>
            <pc:sldMk cId="0" sldId="261"/>
            <ac:spMk id="242" creationId="{00000000-0000-0000-0000-000000000000}"/>
          </ac:spMkLst>
        </pc:spChg>
        <pc:spChg chg="mod topLvl">
          <ac:chgData name="Nik Molnar" userId="c577ed71-d442-4ba5-8ba7-13a42003cccb" providerId="ADAL" clId="{B1D2B8FB-E097-465C-A332-A927166DF010}" dt="2019-11-02T02:37:21.509" v="2489" actId="1076"/>
          <ac:spMkLst>
            <pc:docMk/>
            <pc:sldMk cId="0" sldId="261"/>
            <ac:spMk id="243" creationId="{00000000-0000-0000-0000-000000000000}"/>
          </ac:spMkLst>
        </pc:spChg>
        <pc:spChg chg="del topLvl">
          <ac:chgData name="Nik Molnar" userId="c577ed71-d442-4ba5-8ba7-13a42003cccb" providerId="ADAL" clId="{B1D2B8FB-E097-465C-A332-A927166DF010}" dt="2019-11-02T02:36:36.938" v="2474" actId="478"/>
          <ac:spMkLst>
            <pc:docMk/>
            <pc:sldMk cId="0" sldId="261"/>
            <ac:spMk id="244" creationId="{00000000-0000-0000-0000-000000000000}"/>
          </ac:spMkLst>
        </pc:spChg>
        <pc:grpChg chg="del">
          <ac:chgData name="Nik Molnar" userId="c577ed71-d442-4ba5-8ba7-13a42003cccb" providerId="ADAL" clId="{B1D2B8FB-E097-465C-A332-A927166DF010}" dt="2019-11-02T02:36:36.938" v="2474" actId="478"/>
          <ac:grpSpMkLst>
            <pc:docMk/>
            <pc:sldMk cId="0" sldId="261"/>
            <ac:grpSpMk id="245" creationId="{00000000-0000-0000-0000-000000000000}"/>
          </ac:grpSpMkLst>
        </pc:grpChg>
        <pc:picChg chg="add mod modCrop">
          <ac:chgData name="Nik Molnar" userId="c577ed71-d442-4ba5-8ba7-13a42003cccb" providerId="ADAL" clId="{B1D2B8FB-E097-465C-A332-A927166DF010}" dt="2019-11-02T02:42:17.214" v="2707" actId="1037"/>
          <ac:picMkLst>
            <pc:docMk/>
            <pc:sldMk cId="0" sldId="261"/>
            <ac:picMk id="3" creationId="{9200BC20-29A4-4504-87D1-1F65B04552DF}"/>
          </ac:picMkLst>
        </pc:picChg>
        <pc:picChg chg="add del mod">
          <ac:chgData name="Nik Molnar" userId="c577ed71-d442-4ba5-8ba7-13a42003cccb" providerId="ADAL" clId="{B1D2B8FB-E097-465C-A332-A927166DF010}" dt="2019-11-02T02:35:01.418" v="2465" actId="478"/>
          <ac:picMkLst>
            <pc:docMk/>
            <pc:sldMk cId="0" sldId="261"/>
            <ac:picMk id="10" creationId="{FBFE5E31-FC29-496E-85DA-AEA0F7FDFEF2}"/>
          </ac:picMkLst>
        </pc:picChg>
        <pc:picChg chg="add del">
          <ac:chgData name="Nik Molnar" userId="c577ed71-d442-4ba5-8ba7-13a42003cccb" providerId="ADAL" clId="{B1D2B8FB-E097-465C-A332-A927166DF010}" dt="2019-11-02T02:40:26.096" v="2523"/>
          <ac:picMkLst>
            <pc:docMk/>
            <pc:sldMk cId="0" sldId="261"/>
            <ac:picMk id="16" creationId="{DE373118-1621-43FE-855C-48F05E80A406}"/>
          </ac:picMkLst>
        </pc:picChg>
        <pc:picChg chg="add del mod">
          <ac:chgData name="Nik Molnar" userId="c577ed71-d442-4ba5-8ba7-13a42003cccb" providerId="ADAL" clId="{B1D2B8FB-E097-465C-A332-A927166DF010}" dt="2019-11-02T02:41:56.307" v="2690"/>
          <ac:picMkLst>
            <pc:docMk/>
            <pc:sldMk cId="0" sldId="261"/>
            <ac:picMk id="17" creationId="{30FD035E-A12B-4AF5-9EFB-89CCF6A98A1E}"/>
          </ac:picMkLst>
        </pc:picChg>
      </pc:sldChg>
      <pc:sldChg chg="del">
        <pc:chgData name="Nik Molnar" userId="c577ed71-d442-4ba5-8ba7-13a42003cccb" providerId="ADAL" clId="{B1D2B8FB-E097-465C-A332-A927166DF010}" dt="2019-10-31T21:26:46.691" v="846" actId="2696"/>
        <pc:sldMkLst>
          <pc:docMk/>
          <pc:sldMk cId="0" sldId="262"/>
        </pc:sldMkLst>
      </pc:sldChg>
      <pc:sldChg chg="del">
        <pc:chgData name="Nik Molnar" userId="c577ed71-d442-4ba5-8ba7-13a42003cccb" providerId="ADAL" clId="{B1D2B8FB-E097-465C-A332-A927166DF010}" dt="2019-10-31T21:26:46.714" v="847" actId="2696"/>
        <pc:sldMkLst>
          <pc:docMk/>
          <pc:sldMk cId="0" sldId="263"/>
        </pc:sldMkLst>
      </pc:sldChg>
      <pc:sldChg chg="del">
        <pc:chgData name="Nik Molnar" userId="c577ed71-d442-4ba5-8ba7-13a42003cccb" providerId="ADAL" clId="{B1D2B8FB-E097-465C-A332-A927166DF010}" dt="2019-10-31T21:26:46.764" v="848" actId="2696"/>
        <pc:sldMkLst>
          <pc:docMk/>
          <pc:sldMk cId="0" sldId="264"/>
        </pc:sldMkLst>
      </pc:sldChg>
      <pc:sldChg chg="del">
        <pc:chgData name="Nik Molnar" userId="c577ed71-d442-4ba5-8ba7-13a42003cccb" providerId="ADAL" clId="{B1D2B8FB-E097-465C-A332-A927166DF010}" dt="2019-10-31T21:26:46.802" v="849" actId="2696"/>
        <pc:sldMkLst>
          <pc:docMk/>
          <pc:sldMk cId="0" sldId="265"/>
        </pc:sldMkLst>
      </pc:sldChg>
      <pc:sldChg chg="del">
        <pc:chgData name="Nik Molnar" userId="c577ed71-d442-4ba5-8ba7-13a42003cccb" providerId="ADAL" clId="{B1D2B8FB-E097-465C-A332-A927166DF010}" dt="2019-10-31T21:26:46.830" v="850" actId="2696"/>
        <pc:sldMkLst>
          <pc:docMk/>
          <pc:sldMk cId="0" sldId="266"/>
        </pc:sldMkLst>
      </pc:sldChg>
      <pc:sldChg chg="del">
        <pc:chgData name="Nik Molnar" userId="c577ed71-d442-4ba5-8ba7-13a42003cccb" providerId="ADAL" clId="{B1D2B8FB-E097-465C-A332-A927166DF010}" dt="2019-10-31T21:26:46.868" v="851" actId="2696"/>
        <pc:sldMkLst>
          <pc:docMk/>
          <pc:sldMk cId="0" sldId="267"/>
        </pc:sldMkLst>
      </pc:sldChg>
      <pc:sldChg chg="del">
        <pc:chgData name="Nik Molnar" userId="c577ed71-d442-4ba5-8ba7-13a42003cccb" providerId="ADAL" clId="{B1D2B8FB-E097-465C-A332-A927166DF010}" dt="2019-10-31T21:26:46.898" v="852" actId="2696"/>
        <pc:sldMkLst>
          <pc:docMk/>
          <pc:sldMk cId="0" sldId="268"/>
        </pc:sldMkLst>
      </pc:sldChg>
      <pc:sldChg chg="del">
        <pc:chgData name="Nik Molnar" userId="c577ed71-d442-4ba5-8ba7-13a42003cccb" providerId="ADAL" clId="{B1D2B8FB-E097-465C-A332-A927166DF010}" dt="2019-10-31T21:26:46.936" v="853" actId="2696"/>
        <pc:sldMkLst>
          <pc:docMk/>
          <pc:sldMk cId="0" sldId="269"/>
        </pc:sldMkLst>
      </pc:sldChg>
      <pc:sldChg chg="del">
        <pc:chgData name="Nik Molnar" userId="c577ed71-d442-4ba5-8ba7-13a42003cccb" providerId="ADAL" clId="{B1D2B8FB-E097-465C-A332-A927166DF010}" dt="2019-10-31T21:26:46.971" v="854" actId="2696"/>
        <pc:sldMkLst>
          <pc:docMk/>
          <pc:sldMk cId="0" sldId="270"/>
        </pc:sldMkLst>
      </pc:sldChg>
      <pc:sldChg chg="del">
        <pc:chgData name="Nik Molnar" userId="c577ed71-d442-4ba5-8ba7-13a42003cccb" providerId="ADAL" clId="{B1D2B8FB-E097-465C-A332-A927166DF010}" dt="2019-10-31T21:26:47.004" v="855" actId="2696"/>
        <pc:sldMkLst>
          <pc:docMk/>
          <pc:sldMk cId="0" sldId="271"/>
        </pc:sldMkLst>
      </pc:sldChg>
      <pc:sldChg chg="addSp delSp modSp add del">
        <pc:chgData name="Nik Molnar" userId="c577ed71-d442-4ba5-8ba7-13a42003cccb" providerId="ADAL" clId="{B1D2B8FB-E097-465C-A332-A927166DF010}" dt="2019-11-02T02:09:45.093" v="2024" actId="2696"/>
        <pc:sldMkLst>
          <pc:docMk/>
          <pc:sldMk cId="0" sldId="272"/>
        </pc:sldMkLst>
        <pc:spChg chg="add del mod">
          <ac:chgData name="Nik Molnar" userId="c577ed71-d442-4ba5-8ba7-13a42003cccb" providerId="ADAL" clId="{B1D2B8FB-E097-465C-A332-A927166DF010}" dt="2019-11-02T01:24:27.253" v="1519" actId="478"/>
          <ac:spMkLst>
            <pc:docMk/>
            <pc:sldMk cId="0" sldId="272"/>
            <ac:spMk id="2" creationId="{46500D66-B061-467B-9C08-B8D7B8C36484}"/>
          </ac:spMkLst>
        </pc:spChg>
        <pc:spChg chg="add del mod">
          <ac:chgData name="Nik Molnar" userId="c577ed71-d442-4ba5-8ba7-13a42003cccb" providerId="ADAL" clId="{B1D2B8FB-E097-465C-A332-A927166DF010}" dt="2019-11-02T01:24:30.478" v="1520" actId="478"/>
          <ac:spMkLst>
            <pc:docMk/>
            <pc:sldMk cId="0" sldId="272"/>
            <ac:spMk id="3" creationId="{0EF43621-9CF4-4E4F-BF7A-06A9C4948D01}"/>
          </ac:spMkLst>
        </pc:spChg>
        <pc:spChg chg="mod">
          <ac:chgData name="Nik Molnar" userId="c577ed71-d442-4ba5-8ba7-13a42003cccb" providerId="ADAL" clId="{B1D2B8FB-E097-465C-A332-A927166DF010}" dt="2019-11-02T01:18:28.543" v="1508" actId="27636"/>
          <ac:spMkLst>
            <pc:docMk/>
            <pc:sldMk cId="0" sldId="272"/>
            <ac:spMk id="473" creationId="{00000000-0000-0000-0000-000000000000}"/>
          </ac:spMkLst>
        </pc:spChg>
        <pc:spChg chg="del">
          <ac:chgData name="Nik Molnar" userId="c577ed71-d442-4ba5-8ba7-13a42003cccb" providerId="ADAL" clId="{B1D2B8FB-E097-465C-A332-A927166DF010}" dt="2019-11-02T01:18:13.286" v="1463" actId="478"/>
          <ac:spMkLst>
            <pc:docMk/>
            <pc:sldMk cId="0" sldId="272"/>
            <ac:spMk id="474" creationId="{00000000-0000-0000-0000-000000000000}"/>
          </ac:spMkLst>
        </pc:spChg>
        <pc:spChg chg="mod">
          <ac:chgData name="Nik Molnar" userId="c577ed71-d442-4ba5-8ba7-13a42003cccb" providerId="ADAL" clId="{B1D2B8FB-E097-465C-A332-A927166DF010}" dt="2019-11-02T01:24:06.121" v="1511"/>
          <ac:spMkLst>
            <pc:docMk/>
            <pc:sldMk cId="0" sldId="272"/>
            <ac:spMk id="485" creationId="{00000000-0000-0000-0000-000000000000}"/>
          </ac:spMkLst>
        </pc:spChg>
        <pc:spChg chg="add del mod">
          <ac:chgData name="Nik Molnar" userId="c577ed71-d442-4ba5-8ba7-13a42003cccb" providerId="ADAL" clId="{B1D2B8FB-E097-465C-A332-A927166DF010}" dt="2019-11-02T01:24:23.086" v="1518" actId="478"/>
          <ac:spMkLst>
            <pc:docMk/>
            <pc:sldMk cId="0" sldId="272"/>
            <ac:spMk id="500" creationId="{00000000-0000-0000-0000-000000000000}"/>
          </ac:spMkLst>
        </pc:spChg>
        <pc:picChg chg="add mod">
          <ac:chgData name="Nik Molnar" userId="c577ed71-d442-4ba5-8ba7-13a42003cccb" providerId="ADAL" clId="{B1D2B8FB-E097-465C-A332-A927166DF010}" dt="2019-11-02T01:28:49.038" v="1525" actId="1076"/>
          <ac:picMkLst>
            <pc:docMk/>
            <pc:sldMk cId="0" sldId="272"/>
            <ac:picMk id="5" creationId="{D112E3C1-D25C-4574-96A2-BF8A772B91F5}"/>
          </ac:picMkLst>
        </pc:picChg>
      </pc:sldChg>
      <pc:sldChg chg="del">
        <pc:chgData name="Nik Molnar" userId="c577ed71-d442-4ba5-8ba7-13a42003cccb" providerId="ADAL" clId="{B1D2B8FB-E097-465C-A332-A927166DF010}" dt="2019-10-31T21:26:47.073" v="857" actId="2696"/>
        <pc:sldMkLst>
          <pc:docMk/>
          <pc:sldMk cId="0" sldId="273"/>
        </pc:sldMkLst>
      </pc:sldChg>
      <pc:sldChg chg="del">
        <pc:chgData name="Nik Molnar" userId="c577ed71-d442-4ba5-8ba7-13a42003cccb" providerId="ADAL" clId="{B1D2B8FB-E097-465C-A332-A927166DF010}" dt="2019-10-31T21:26:47.111" v="858" actId="2696"/>
        <pc:sldMkLst>
          <pc:docMk/>
          <pc:sldMk cId="0" sldId="274"/>
        </pc:sldMkLst>
      </pc:sldChg>
      <pc:sldChg chg="del">
        <pc:chgData name="Nik Molnar" userId="c577ed71-d442-4ba5-8ba7-13a42003cccb" providerId="ADAL" clId="{B1D2B8FB-E097-465C-A332-A927166DF010}" dt="2019-10-31T21:26:47.170" v="859" actId="2696"/>
        <pc:sldMkLst>
          <pc:docMk/>
          <pc:sldMk cId="0" sldId="275"/>
        </pc:sldMkLst>
      </pc:sldChg>
      <pc:sldChg chg="del">
        <pc:chgData name="Nik Molnar" userId="c577ed71-d442-4ba5-8ba7-13a42003cccb" providerId="ADAL" clId="{B1D2B8FB-E097-465C-A332-A927166DF010}" dt="2019-10-31T21:26:47.205" v="860" actId="2696"/>
        <pc:sldMkLst>
          <pc:docMk/>
          <pc:sldMk cId="0" sldId="276"/>
        </pc:sldMkLst>
      </pc:sldChg>
      <pc:sldChg chg="del">
        <pc:chgData name="Nik Molnar" userId="c577ed71-d442-4ba5-8ba7-13a42003cccb" providerId="ADAL" clId="{B1D2B8FB-E097-465C-A332-A927166DF010}" dt="2019-10-31T21:26:47.252" v="861" actId="2696"/>
        <pc:sldMkLst>
          <pc:docMk/>
          <pc:sldMk cId="0" sldId="277"/>
        </pc:sldMkLst>
      </pc:sldChg>
      <pc:sldChg chg="del">
        <pc:chgData name="Nik Molnar" userId="c577ed71-d442-4ba5-8ba7-13a42003cccb" providerId="ADAL" clId="{B1D2B8FB-E097-465C-A332-A927166DF010}" dt="2019-10-31T21:26:47.354" v="862" actId="2696"/>
        <pc:sldMkLst>
          <pc:docMk/>
          <pc:sldMk cId="0" sldId="278"/>
        </pc:sldMkLst>
      </pc:sldChg>
      <pc:sldChg chg="del">
        <pc:chgData name="Nik Molnar" userId="c577ed71-d442-4ba5-8ba7-13a42003cccb" providerId="ADAL" clId="{B1D2B8FB-E097-465C-A332-A927166DF010}" dt="2019-10-31T21:26:47.455" v="863" actId="2696"/>
        <pc:sldMkLst>
          <pc:docMk/>
          <pc:sldMk cId="0" sldId="279"/>
        </pc:sldMkLst>
      </pc:sldChg>
      <pc:sldChg chg="del">
        <pc:chgData name="Nik Molnar" userId="c577ed71-d442-4ba5-8ba7-13a42003cccb" providerId="ADAL" clId="{B1D2B8FB-E097-465C-A332-A927166DF010}" dt="2019-10-31T21:26:47.561" v="864" actId="2696"/>
        <pc:sldMkLst>
          <pc:docMk/>
          <pc:sldMk cId="0" sldId="280"/>
        </pc:sldMkLst>
      </pc:sldChg>
      <pc:sldChg chg="del">
        <pc:chgData name="Nik Molnar" userId="c577ed71-d442-4ba5-8ba7-13a42003cccb" providerId="ADAL" clId="{B1D2B8FB-E097-465C-A332-A927166DF010}" dt="2019-10-31T21:26:47.669" v="865" actId="2696"/>
        <pc:sldMkLst>
          <pc:docMk/>
          <pc:sldMk cId="0" sldId="281"/>
        </pc:sldMkLst>
      </pc:sldChg>
      <pc:sldChg chg="del">
        <pc:chgData name="Nik Molnar" userId="c577ed71-d442-4ba5-8ba7-13a42003cccb" providerId="ADAL" clId="{B1D2B8FB-E097-465C-A332-A927166DF010}" dt="2019-10-31T21:26:47.728" v="866" actId="2696"/>
        <pc:sldMkLst>
          <pc:docMk/>
          <pc:sldMk cId="0" sldId="282"/>
        </pc:sldMkLst>
      </pc:sldChg>
      <pc:sldChg chg="del">
        <pc:chgData name="Nik Molnar" userId="c577ed71-d442-4ba5-8ba7-13a42003cccb" providerId="ADAL" clId="{B1D2B8FB-E097-465C-A332-A927166DF010}" dt="2019-10-31T21:26:47.761" v="867" actId="2696"/>
        <pc:sldMkLst>
          <pc:docMk/>
          <pc:sldMk cId="0" sldId="283"/>
        </pc:sldMkLst>
      </pc:sldChg>
      <pc:sldChg chg="del">
        <pc:chgData name="Nik Molnar" userId="c577ed71-d442-4ba5-8ba7-13a42003cccb" providerId="ADAL" clId="{B1D2B8FB-E097-465C-A332-A927166DF010}" dt="2019-10-31T21:26:47.802" v="868" actId="2696"/>
        <pc:sldMkLst>
          <pc:docMk/>
          <pc:sldMk cId="0" sldId="284"/>
        </pc:sldMkLst>
      </pc:sldChg>
      <pc:sldChg chg="del">
        <pc:chgData name="Nik Molnar" userId="c577ed71-d442-4ba5-8ba7-13a42003cccb" providerId="ADAL" clId="{B1D2B8FB-E097-465C-A332-A927166DF010}" dt="2019-10-31T21:26:47.830" v="869" actId="2696"/>
        <pc:sldMkLst>
          <pc:docMk/>
          <pc:sldMk cId="0" sldId="285"/>
        </pc:sldMkLst>
      </pc:sldChg>
      <pc:sldChg chg="addSp delSp modSp add del modAnim">
        <pc:chgData name="Nik Molnar" userId="c577ed71-d442-4ba5-8ba7-13a42003cccb" providerId="ADAL" clId="{B1D2B8FB-E097-465C-A332-A927166DF010}" dt="2019-11-02T02:14:47.046" v="2175"/>
        <pc:sldMkLst>
          <pc:docMk/>
          <pc:sldMk cId="0" sldId="286"/>
        </pc:sldMkLst>
        <pc:spChg chg="add mod">
          <ac:chgData name="Nik Molnar" userId="c577ed71-d442-4ba5-8ba7-13a42003cccb" providerId="ADAL" clId="{B1D2B8FB-E097-465C-A332-A927166DF010}" dt="2019-11-02T01:57:56.143" v="1883" actId="1076"/>
          <ac:spMkLst>
            <pc:docMk/>
            <pc:sldMk cId="0" sldId="286"/>
            <ac:spMk id="215" creationId="{BB983853-DC40-4E2A-A836-CEC260834EEF}"/>
          </ac:spMkLst>
        </pc:spChg>
        <pc:spChg chg="add mod">
          <ac:chgData name="Nik Molnar" userId="c577ed71-d442-4ba5-8ba7-13a42003cccb" providerId="ADAL" clId="{B1D2B8FB-E097-465C-A332-A927166DF010}" dt="2019-11-02T01:58:13.625" v="1888" actId="1076"/>
          <ac:spMkLst>
            <pc:docMk/>
            <pc:sldMk cId="0" sldId="286"/>
            <ac:spMk id="216" creationId="{795E221A-3A5D-40AD-B7E7-91E564F0F077}"/>
          </ac:spMkLst>
        </pc:spChg>
        <pc:spChg chg="add mod">
          <ac:chgData name="Nik Molnar" userId="c577ed71-d442-4ba5-8ba7-13a42003cccb" providerId="ADAL" clId="{B1D2B8FB-E097-465C-A332-A927166DF010}" dt="2019-11-02T01:59:53.144" v="1940" actId="1076"/>
          <ac:spMkLst>
            <pc:docMk/>
            <pc:sldMk cId="0" sldId="286"/>
            <ac:spMk id="218" creationId="{AA35D57C-E1B8-422E-81D4-90CF23E51D57}"/>
          </ac:spMkLst>
        </pc:spChg>
        <pc:spChg chg="add mod">
          <ac:chgData name="Nik Molnar" userId="c577ed71-d442-4ba5-8ba7-13a42003cccb" providerId="ADAL" clId="{B1D2B8FB-E097-465C-A332-A927166DF010}" dt="2019-11-02T01:55:17.922" v="1858" actId="1076"/>
          <ac:spMkLst>
            <pc:docMk/>
            <pc:sldMk cId="0" sldId="286"/>
            <ac:spMk id="219" creationId="{26D76992-4197-432F-A273-36B60F49B0F8}"/>
          </ac:spMkLst>
        </pc:spChg>
        <pc:spChg chg="add mod">
          <ac:chgData name="Nik Molnar" userId="c577ed71-d442-4ba5-8ba7-13a42003cccb" providerId="ADAL" clId="{B1D2B8FB-E097-465C-A332-A927166DF010}" dt="2019-11-02T02:00:06.937" v="1942" actId="1076"/>
          <ac:spMkLst>
            <pc:docMk/>
            <pc:sldMk cId="0" sldId="286"/>
            <ac:spMk id="220" creationId="{33974C65-0EDA-4F4B-BF7B-BF7F97DE66BC}"/>
          </ac:spMkLst>
        </pc:spChg>
        <pc:spChg chg="add mod">
          <ac:chgData name="Nik Molnar" userId="c577ed71-d442-4ba5-8ba7-13a42003cccb" providerId="ADAL" clId="{B1D2B8FB-E097-465C-A332-A927166DF010}" dt="2019-11-02T01:59:03.558" v="1910" actId="1076"/>
          <ac:spMkLst>
            <pc:docMk/>
            <pc:sldMk cId="0" sldId="286"/>
            <ac:spMk id="227" creationId="{EC262FD1-C0B1-4925-9E78-22FCE8A7358D}"/>
          </ac:spMkLst>
        </pc:spChg>
        <pc:spChg chg="add mod">
          <ac:chgData name="Nik Molnar" userId="c577ed71-d442-4ba5-8ba7-13a42003cccb" providerId="ADAL" clId="{B1D2B8FB-E097-465C-A332-A927166DF010}" dt="2019-11-02T01:59:14.113" v="1922" actId="1076"/>
          <ac:spMkLst>
            <pc:docMk/>
            <pc:sldMk cId="0" sldId="286"/>
            <ac:spMk id="228" creationId="{FFF1EE55-288A-4CB8-981F-E44A32D82C38}"/>
          </ac:spMkLst>
        </pc:spChg>
        <pc:spChg chg="add mod">
          <ac:chgData name="Nik Molnar" userId="c577ed71-d442-4ba5-8ba7-13a42003cccb" providerId="ADAL" clId="{B1D2B8FB-E097-465C-A332-A927166DF010}" dt="2019-11-02T01:59:29.301" v="1933" actId="1076"/>
          <ac:spMkLst>
            <pc:docMk/>
            <pc:sldMk cId="0" sldId="286"/>
            <ac:spMk id="229" creationId="{36E50F49-3E1F-4237-9B61-A8A491303C35}"/>
          </ac:spMkLst>
        </pc:spChg>
        <pc:spChg chg="add mod ord">
          <ac:chgData name="Nik Molnar" userId="c577ed71-d442-4ba5-8ba7-13a42003cccb" providerId="ADAL" clId="{B1D2B8FB-E097-465C-A332-A927166DF010}" dt="2019-11-02T02:09:22.697" v="2018" actId="166"/>
          <ac:spMkLst>
            <pc:docMk/>
            <pc:sldMk cId="0" sldId="286"/>
            <ac:spMk id="234" creationId="{B2027165-F01E-4055-8EFC-65410EAEC5AA}"/>
          </ac:spMkLst>
        </pc:spChg>
        <pc:spChg chg="add mod ord">
          <ac:chgData name="Nik Molnar" userId="c577ed71-d442-4ba5-8ba7-13a42003cccb" providerId="ADAL" clId="{B1D2B8FB-E097-465C-A332-A927166DF010}" dt="2019-11-02T02:08:54.416" v="2013" actId="166"/>
          <ac:spMkLst>
            <pc:docMk/>
            <pc:sldMk cId="0" sldId="286"/>
            <ac:spMk id="235" creationId="{05D5F768-1059-486B-BFEE-DE4BA02E825C}"/>
          </ac:spMkLst>
        </pc:spChg>
        <pc:spChg chg="mod">
          <ac:chgData name="Nik Molnar" userId="c577ed71-d442-4ba5-8ba7-13a42003cccb" providerId="ADAL" clId="{B1D2B8FB-E097-465C-A332-A927166DF010}" dt="2019-11-02T01:51:34.649" v="1755" actId="27636"/>
          <ac:spMkLst>
            <pc:docMk/>
            <pc:sldMk cId="0" sldId="286"/>
            <ac:spMk id="1740" creationId="{00000000-0000-0000-0000-000000000000}"/>
          </ac:spMkLst>
        </pc:spChg>
        <pc:spChg chg="del">
          <ac:chgData name="Nik Molnar" userId="c577ed71-d442-4ba5-8ba7-13a42003cccb" providerId="ADAL" clId="{B1D2B8FB-E097-465C-A332-A927166DF010}" dt="2019-11-02T01:51:13.214" v="1722" actId="478"/>
          <ac:spMkLst>
            <pc:docMk/>
            <pc:sldMk cId="0" sldId="286"/>
            <ac:spMk id="1741"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42"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4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4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45"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46"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47"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48"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49"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50"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51"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52"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5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5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55"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56" creationId="{00000000-0000-0000-0000-000000000000}"/>
          </ac:spMkLst>
        </pc:spChg>
        <pc:spChg chg="add del mod">
          <ac:chgData name="Nik Molnar" userId="c577ed71-d442-4ba5-8ba7-13a42003cccb" providerId="ADAL" clId="{B1D2B8FB-E097-465C-A332-A927166DF010}" dt="2019-11-02T01:53:35.770" v="1823" actId="1036"/>
          <ac:spMkLst>
            <pc:docMk/>
            <pc:sldMk cId="0" sldId="286"/>
            <ac:spMk id="1757"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58"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59"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60"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61"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62"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6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6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65"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66"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67"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68"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69"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70"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71"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72"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7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7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75"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76"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77"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78"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79"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80"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81"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82"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8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8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85"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86"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87"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88"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89"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90"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91"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92"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9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9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95"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96"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97"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98"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799"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00"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01" creationId="{00000000-0000-0000-0000-000000000000}"/>
          </ac:spMkLst>
        </pc:spChg>
        <pc:spChg chg="mod">
          <ac:chgData name="Nik Molnar" userId="c577ed71-d442-4ba5-8ba7-13a42003cccb" providerId="ADAL" clId="{B1D2B8FB-E097-465C-A332-A927166DF010}" dt="2019-11-02T01:54:21.303" v="1837" actId="688"/>
          <ac:spMkLst>
            <pc:docMk/>
            <pc:sldMk cId="0" sldId="286"/>
            <ac:spMk id="1802"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0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0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05" creationId="{00000000-0000-0000-0000-000000000000}"/>
          </ac:spMkLst>
        </pc:spChg>
        <pc:spChg chg="mod">
          <ac:chgData name="Nik Molnar" userId="c577ed71-d442-4ba5-8ba7-13a42003cccb" providerId="ADAL" clId="{B1D2B8FB-E097-465C-A332-A927166DF010}" dt="2019-11-02T01:54:33.013" v="1838" actId="164"/>
          <ac:spMkLst>
            <pc:docMk/>
            <pc:sldMk cId="0" sldId="286"/>
            <ac:spMk id="1806" creationId="{00000000-0000-0000-0000-000000000000}"/>
          </ac:spMkLst>
        </pc:spChg>
        <pc:spChg chg="mod">
          <ac:chgData name="Nik Molnar" userId="c577ed71-d442-4ba5-8ba7-13a42003cccb" providerId="ADAL" clId="{B1D2B8FB-E097-465C-A332-A927166DF010}" dt="2019-11-02T01:54:33.013" v="1838" actId="164"/>
          <ac:spMkLst>
            <pc:docMk/>
            <pc:sldMk cId="0" sldId="286"/>
            <ac:spMk id="1807" creationId="{00000000-0000-0000-0000-000000000000}"/>
          </ac:spMkLst>
        </pc:spChg>
        <pc:spChg chg="mod">
          <ac:chgData name="Nik Molnar" userId="c577ed71-d442-4ba5-8ba7-13a42003cccb" providerId="ADAL" clId="{B1D2B8FB-E097-465C-A332-A927166DF010}" dt="2019-11-02T01:54:33.013" v="1838" actId="164"/>
          <ac:spMkLst>
            <pc:docMk/>
            <pc:sldMk cId="0" sldId="286"/>
            <ac:spMk id="1808" creationId="{00000000-0000-0000-0000-000000000000}"/>
          </ac:spMkLst>
        </pc:spChg>
        <pc:spChg chg="mod">
          <ac:chgData name="Nik Molnar" userId="c577ed71-d442-4ba5-8ba7-13a42003cccb" providerId="ADAL" clId="{B1D2B8FB-E097-465C-A332-A927166DF010}" dt="2019-11-02T01:54:33.013" v="1838" actId="164"/>
          <ac:spMkLst>
            <pc:docMk/>
            <pc:sldMk cId="0" sldId="286"/>
            <ac:spMk id="1809" creationId="{00000000-0000-0000-0000-000000000000}"/>
          </ac:spMkLst>
        </pc:spChg>
        <pc:spChg chg="mod">
          <ac:chgData name="Nik Molnar" userId="c577ed71-d442-4ba5-8ba7-13a42003cccb" providerId="ADAL" clId="{B1D2B8FB-E097-465C-A332-A927166DF010}" dt="2019-11-02T01:54:33.013" v="1838" actId="164"/>
          <ac:spMkLst>
            <pc:docMk/>
            <pc:sldMk cId="0" sldId="286"/>
            <ac:spMk id="1810" creationId="{00000000-0000-0000-0000-000000000000}"/>
          </ac:spMkLst>
        </pc:spChg>
        <pc:spChg chg="mod">
          <ac:chgData name="Nik Molnar" userId="c577ed71-d442-4ba5-8ba7-13a42003cccb" providerId="ADAL" clId="{B1D2B8FB-E097-465C-A332-A927166DF010}" dt="2019-11-02T01:54:33.013" v="1838" actId="164"/>
          <ac:spMkLst>
            <pc:docMk/>
            <pc:sldMk cId="0" sldId="286"/>
            <ac:spMk id="1811" creationId="{00000000-0000-0000-0000-000000000000}"/>
          </ac:spMkLst>
        </pc:spChg>
        <pc:spChg chg="mod">
          <ac:chgData name="Nik Molnar" userId="c577ed71-d442-4ba5-8ba7-13a42003cccb" providerId="ADAL" clId="{B1D2B8FB-E097-465C-A332-A927166DF010}" dt="2019-11-02T01:54:33.013" v="1838" actId="164"/>
          <ac:spMkLst>
            <pc:docMk/>
            <pc:sldMk cId="0" sldId="286"/>
            <ac:spMk id="1812" creationId="{00000000-0000-0000-0000-000000000000}"/>
          </ac:spMkLst>
        </pc:spChg>
        <pc:spChg chg="mod">
          <ac:chgData name="Nik Molnar" userId="c577ed71-d442-4ba5-8ba7-13a42003cccb" providerId="ADAL" clId="{B1D2B8FB-E097-465C-A332-A927166DF010}" dt="2019-11-02T01:54:33.013" v="1838" actId="164"/>
          <ac:spMkLst>
            <pc:docMk/>
            <pc:sldMk cId="0" sldId="286"/>
            <ac:spMk id="181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1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15"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16"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17"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18"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19"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20"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21"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22"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2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2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25"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26"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27"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28"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29"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30"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31"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32"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3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3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35"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36"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37"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38"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39"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40"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41"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42"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43"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44"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45"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46"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47"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48" creationId="{00000000-0000-0000-0000-000000000000}"/>
          </ac:spMkLst>
        </pc:spChg>
        <pc:spChg chg="mod ord">
          <ac:chgData name="Nik Molnar" userId="c577ed71-d442-4ba5-8ba7-13a42003cccb" providerId="ADAL" clId="{B1D2B8FB-E097-465C-A332-A927166DF010}" dt="2019-11-02T02:08:34.948" v="2011" actId="166"/>
          <ac:spMkLst>
            <pc:docMk/>
            <pc:sldMk cId="0" sldId="286"/>
            <ac:spMk id="1849"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50"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51"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52"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5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5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55"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56"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57"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58"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59"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60"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61"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62"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63"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64"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65"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66"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67"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68"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69"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70"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71"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72" creationId="{00000000-0000-0000-0000-000000000000}"/>
          </ac:spMkLst>
        </pc:spChg>
        <pc:spChg chg="mod ord">
          <ac:chgData name="Nik Molnar" userId="c577ed71-d442-4ba5-8ba7-13a42003cccb" providerId="ADAL" clId="{B1D2B8FB-E097-465C-A332-A927166DF010}" dt="2019-11-02T02:09:22.697" v="2018" actId="166"/>
          <ac:spMkLst>
            <pc:docMk/>
            <pc:sldMk cId="0" sldId="286"/>
            <ac:spMk id="187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7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75"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76"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77"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78"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79"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80"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81"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82"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83"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84" creationId="{00000000-0000-0000-0000-000000000000}"/>
          </ac:spMkLst>
        </pc:spChg>
        <pc:spChg chg="mod">
          <ac:chgData name="Nik Molnar" userId="c577ed71-d442-4ba5-8ba7-13a42003cccb" providerId="ADAL" clId="{B1D2B8FB-E097-465C-A332-A927166DF010}" dt="2019-11-02T01:53:35.770" v="1823" actId="1036"/>
          <ac:spMkLst>
            <pc:docMk/>
            <pc:sldMk cId="0" sldId="286"/>
            <ac:spMk id="1885" creationId="{00000000-0000-0000-0000-000000000000}"/>
          </ac:spMkLst>
        </pc:spChg>
        <pc:spChg chg="del">
          <ac:chgData name="Nik Molnar" userId="c577ed71-d442-4ba5-8ba7-13a42003cccb" providerId="ADAL" clId="{B1D2B8FB-E097-465C-A332-A927166DF010}" dt="2019-11-02T01:38:20.406" v="1594" actId="478"/>
          <ac:spMkLst>
            <pc:docMk/>
            <pc:sldMk cId="0" sldId="286"/>
            <ac:spMk id="1886" creationId="{00000000-0000-0000-0000-000000000000}"/>
          </ac:spMkLst>
        </pc:spChg>
        <pc:spChg chg="del">
          <ac:chgData name="Nik Molnar" userId="c577ed71-d442-4ba5-8ba7-13a42003cccb" providerId="ADAL" clId="{B1D2B8FB-E097-465C-A332-A927166DF010}" dt="2019-11-02T01:40:57.532" v="1622" actId="478"/>
          <ac:spMkLst>
            <pc:docMk/>
            <pc:sldMk cId="0" sldId="286"/>
            <ac:spMk id="1887" creationId="{00000000-0000-0000-0000-000000000000}"/>
          </ac:spMkLst>
        </pc:spChg>
        <pc:spChg chg="del">
          <ac:chgData name="Nik Molnar" userId="c577ed71-d442-4ba5-8ba7-13a42003cccb" providerId="ADAL" clId="{B1D2B8FB-E097-465C-A332-A927166DF010}" dt="2019-11-02T01:45:24.610" v="1668" actId="478"/>
          <ac:spMkLst>
            <pc:docMk/>
            <pc:sldMk cId="0" sldId="286"/>
            <ac:spMk id="1888" creationId="{00000000-0000-0000-0000-000000000000}"/>
          </ac:spMkLst>
        </pc:spChg>
        <pc:spChg chg="del">
          <ac:chgData name="Nik Molnar" userId="c577ed71-d442-4ba5-8ba7-13a42003cccb" providerId="ADAL" clId="{B1D2B8FB-E097-465C-A332-A927166DF010}" dt="2019-11-02T01:38:34.701" v="1598" actId="478"/>
          <ac:spMkLst>
            <pc:docMk/>
            <pc:sldMk cId="0" sldId="286"/>
            <ac:spMk id="1889" creationId="{00000000-0000-0000-0000-000000000000}"/>
          </ac:spMkLst>
        </pc:spChg>
        <pc:spChg chg="del">
          <ac:chgData name="Nik Molnar" userId="c577ed71-d442-4ba5-8ba7-13a42003cccb" providerId="ADAL" clId="{B1D2B8FB-E097-465C-A332-A927166DF010}" dt="2019-11-02T01:38:49.672" v="1603" actId="478"/>
          <ac:spMkLst>
            <pc:docMk/>
            <pc:sldMk cId="0" sldId="286"/>
            <ac:spMk id="1890" creationId="{00000000-0000-0000-0000-000000000000}"/>
          </ac:spMkLst>
        </pc:spChg>
        <pc:spChg chg="del">
          <ac:chgData name="Nik Molnar" userId="c577ed71-d442-4ba5-8ba7-13a42003cccb" providerId="ADAL" clId="{B1D2B8FB-E097-465C-A332-A927166DF010}" dt="2019-11-02T01:37:56.542" v="1588" actId="478"/>
          <ac:spMkLst>
            <pc:docMk/>
            <pc:sldMk cId="0" sldId="286"/>
            <ac:spMk id="1891" creationId="{00000000-0000-0000-0000-000000000000}"/>
          </ac:spMkLst>
        </pc:spChg>
        <pc:spChg chg="add del mod">
          <ac:chgData name="Nik Molnar" userId="c577ed71-d442-4ba5-8ba7-13a42003cccb" providerId="ADAL" clId="{B1D2B8FB-E097-465C-A332-A927166DF010}" dt="2019-11-02T01:57:31.293" v="1878" actId="11529"/>
          <ac:spMkLst>
            <pc:docMk/>
            <pc:sldMk cId="0" sldId="286"/>
            <ac:spMk id="1895" creationId="{6F784208-8797-444E-A7AF-E064451F7200}"/>
          </ac:spMkLst>
        </pc:spChg>
        <pc:spChg chg="add mod">
          <ac:chgData name="Nik Molnar" userId="c577ed71-d442-4ba5-8ba7-13a42003cccb" providerId="ADAL" clId="{B1D2B8FB-E097-465C-A332-A927166DF010}" dt="2019-11-02T02:09:39.324" v="2023" actId="207"/>
          <ac:spMkLst>
            <pc:docMk/>
            <pc:sldMk cId="0" sldId="286"/>
            <ac:spMk id="1900" creationId="{2606F10E-D702-4EA1-B216-BC4F3E3BC52E}"/>
          </ac:spMkLst>
        </pc:spChg>
        <pc:spChg chg="add mod">
          <ac:chgData name="Nik Molnar" userId="c577ed71-d442-4ba5-8ba7-13a42003cccb" providerId="ADAL" clId="{B1D2B8FB-E097-465C-A332-A927166DF010}" dt="2019-11-02T01:53:35.770" v="1823" actId="1036"/>
          <ac:spMkLst>
            <pc:docMk/>
            <pc:sldMk cId="0" sldId="286"/>
            <ac:spMk id="2048" creationId="{F3F422AC-36B2-4F41-8BEE-92F060619D5D}"/>
          </ac:spMkLst>
        </pc:spChg>
        <pc:spChg chg="add del mod">
          <ac:chgData name="Nik Molnar" userId="c577ed71-d442-4ba5-8ba7-13a42003cccb" providerId="ADAL" clId="{B1D2B8FB-E097-465C-A332-A927166DF010}" dt="2019-11-02T01:43:26.097" v="1645" actId="478"/>
          <ac:spMkLst>
            <pc:docMk/>
            <pc:sldMk cId="0" sldId="286"/>
            <ac:spMk id="2049" creationId="{D1D2E80B-EE61-405D-B3B3-F5C859AB4327}"/>
          </ac:spMkLst>
        </pc:spChg>
        <pc:spChg chg="add mod">
          <ac:chgData name="Nik Molnar" userId="c577ed71-d442-4ba5-8ba7-13a42003cccb" providerId="ADAL" clId="{B1D2B8FB-E097-465C-A332-A927166DF010}" dt="2019-11-02T01:58:28.618" v="1891" actId="1076"/>
          <ac:spMkLst>
            <pc:docMk/>
            <pc:sldMk cId="0" sldId="286"/>
            <ac:spMk id="2076" creationId="{9FC33C93-CDA1-436B-A9AD-E0F8C27FDBCF}"/>
          </ac:spMkLst>
        </pc:spChg>
        <pc:grpChg chg="mod">
          <ac:chgData name="Nik Molnar" userId="c577ed71-d442-4ba5-8ba7-13a42003cccb" providerId="ADAL" clId="{B1D2B8FB-E097-465C-A332-A927166DF010}" dt="2019-11-02T01:44:26.316" v="1651" actId="27803"/>
          <ac:grpSpMkLst>
            <pc:docMk/>
            <pc:sldMk cId="0" sldId="286"/>
            <ac:grpSpMk id="2053" creationId="{329DBBC9-57D2-48CE-9724-6D281340A4ED}"/>
          </ac:grpSpMkLst>
        </pc:grpChg>
        <pc:grpChg chg="mod">
          <ac:chgData name="Nik Molnar" userId="c577ed71-d442-4ba5-8ba7-13a42003cccb" providerId="ADAL" clId="{B1D2B8FB-E097-465C-A332-A927166DF010}" dt="2019-11-02T01:46:23.457" v="1683" actId="27803"/>
          <ac:grpSpMkLst>
            <pc:docMk/>
            <pc:sldMk cId="0" sldId="286"/>
            <ac:grpSpMk id="2063" creationId="{D1005215-ED5E-46C8-AA8E-785D6A17B3BB}"/>
          </ac:grpSpMkLst>
        </pc:grpChg>
        <pc:grpChg chg="add mod">
          <ac:chgData name="Nik Molnar" userId="c577ed71-d442-4ba5-8ba7-13a42003cccb" providerId="ADAL" clId="{B1D2B8FB-E097-465C-A332-A927166DF010}" dt="2019-11-02T01:54:40.214" v="1839" actId="688"/>
          <ac:grpSpMkLst>
            <pc:docMk/>
            <pc:sldMk cId="0" sldId="286"/>
            <ac:grpSpMk id="2077" creationId="{D9FF08B0-0446-4788-BF9C-86450693F899}"/>
          </ac:grpSpMkLst>
        </pc:grpChg>
        <pc:picChg chg="add mod">
          <ac:chgData name="Nik Molnar" userId="c577ed71-d442-4ba5-8ba7-13a42003cccb" providerId="ADAL" clId="{B1D2B8FB-E097-465C-A332-A927166DF010}" dt="2019-11-02T01:53:35.770" v="1823" actId="1036"/>
          <ac:picMkLst>
            <pc:docMk/>
            <pc:sldMk cId="0" sldId="286"/>
            <ac:picMk id="3" creationId="{253E7551-68E5-4713-BE69-16CD9FBF3A8C}"/>
          </ac:picMkLst>
        </pc:picChg>
        <pc:picChg chg="add del mod">
          <ac:chgData name="Nik Molnar" userId="c577ed71-d442-4ba5-8ba7-13a42003cccb" providerId="ADAL" clId="{B1D2B8FB-E097-465C-A332-A927166DF010}" dt="2019-11-02T01:41:15.234" v="1627" actId="478"/>
          <ac:picMkLst>
            <pc:docMk/>
            <pc:sldMk cId="0" sldId="286"/>
            <ac:picMk id="5" creationId="{1CC0B8EF-C586-4A17-A1DA-0EF0DC5BCECB}"/>
          </ac:picMkLst>
        </pc:picChg>
        <pc:picChg chg="add mod">
          <ac:chgData name="Nik Molnar" userId="c577ed71-d442-4ba5-8ba7-13a42003cccb" providerId="ADAL" clId="{B1D2B8FB-E097-465C-A332-A927166DF010}" dt="2019-11-02T01:53:35.770" v="1823" actId="1036"/>
          <ac:picMkLst>
            <pc:docMk/>
            <pc:sldMk cId="0" sldId="286"/>
            <ac:picMk id="7" creationId="{70B1A933-DE2F-4072-B5F7-3856D0C9A44D}"/>
          </ac:picMkLst>
        </pc:picChg>
        <pc:picChg chg="add mod">
          <ac:chgData name="Nik Molnar" userId="c577ed71-d442-4ba5-8ba7-13a42003cccb" providerId="ADAL" clId="{B1D2B8FB-E097-465C-A332-A927166DF010}" dt="2019-11-02T01:53:35.770" v="1823" actId="1036"/>
          <ac:picMkLst>
            <pc:docMk/>
            <pc:sldMk cId="0" sldId="286"/>
            <ac:picMk id="9" creationId="{ED34DED5-CB43-4C22-975B-01477C0C87C4}"/>
          </ac:picMkLst>
        </pc:picChg>
        <pc:picChg chg="add del mod">
          <ac:chgData name="Nik Molnar" userId="c577ed71-d442-4ba5-8ba7-13a42003cccb" providerId="ADAL" clId="{B1D2B8FB-E097-465C-A332-A927166DF010}" dt="2019-11-02T01:51:10.663" v="1721" actId="478"/>
          <ac:picMkLst>
            <pc:docMk/>
            <pc:sldMk cId="0" sldId="286"/>
            <ac:picMk id="11" creationId="{5352EEC8-5297-433A-8790-CD8074F67F8F}"/>
          </ac:picMkLst>
        </pc:picChg>
        <pc:picChg chg="add mod">
          <ac:chgData name="Nik Molnar" userId="c577ed71-d442-4ba5-8ba7-13a42003cccb" providerId="ADAL" clId="{B1D2B8FB-E097-465C-A332-A927166DF010}" dt="2019-11-02T01:53:35.770" v="1823" actId="1036"/>
          <ac:picMkLst>
            <pc:docMk/>
            <pc:sldMk cId="0" sldId="286"/>
            <ac:picMk id="13" creationId="{256BAF47-425C-4B01-B74F-A6E37A2E514B}"/>
          </ac:picMkLst>
        </pc:picChg>
        <pc:picChg chg="add del mod">
          <ac:chgData name="Nik Molnar" userId="c577ed71-d442-4ba5-8ba7-13a42003cccb" providerId="ADAL" clId="{B1D2B8FB-E097-465C-A332-A927166DF010}" dt="2019-11-02T01:32:05.406" v="1558" actId="478"/>
          <ac:picMkLst>
            <pc:docMk/>
            <pc:sldMk cId="0" sldId="286"/>
            <ac:picMk id="15" creationId="{68CAC805-28C0-449F-BADB-DF591E6B78E5}"/>
          </ac:picMkLst>
        </pc:picChg>
        <pc:picChg chg="add del mod">
          <ac:chgData name="Nik Molnar" userId="c577ed71-d442-4ba5-8ba7-13a42003cccb" providerId="ADAL" clId="{B1D2B8FB-E097-465C-A332-A927166DF010}" dt="2019-11-02T01:32:13.292" v="1561" actId="478"/>
          <ac:picMkLst>
            <pc:docMk/>
            <pc:sldMk cId="0" sldId="286"/>
            <ac:picMk id="17" creationId="{8CA9FB8C-3C21-41AD-91DA-5E63CE4E94BB}"/>
          </ac:picMkLst>
        </pc:picChg>
        <pc:picChg chg="add del mod">
          <ac:chgData name="Nik Molnar" userId="c577ed71-d442-4ba5-8ba7-13a42003cccb" providerId="ADAL" clId="{B1D2B8FB-E097-465C-A332-A927166DF010}" dt="2019-11-02T01:32:27.410" v="1565" actId="478"/>
          <ac:picMkLst>
            <pc:docMk/>
            <pc:sldMk cId="0" sldId="286"/>
            <ac:picMk id="19" creationId="{1FABF71D-B88E-42CE-9DC6-2C27D978DAFF}"/>
          </ac:picMkLst>
        </pc:picChg>
        <pc:picChg chg="add mod">
          <ac:chgData name="Nik Molnar" userId="c577ed71-d442-4ba5-8ba7-13a42003cccb" providerId="ADAL" clId="{B1D2B8FB-E097-465C-A332-A927166DF010}" dt="2019-11-02T01:53:35.770" v="1823" actId="1036"/>
          <ac:picMkLst>
            <pc:docMk/>
            <pc:sldMk cId="0" sldId="286"/>
            <ac:picMk id="21" creationId="{AC48823C-C765-486F-A18A-CF72FDCC7FB7}"/>
          </ac:picMkLst>
        </pc:picChg>
        <pc:picChg chg="add del mod">
          <ac:chgData name="Nik Molnar" userId="c577ed71-d442-4ba5-8ba7-13a42003cccb" providerId="ADAL" clId="{B1D2B8FB-E097-465C-A332-A927166DF010}" dt="2019-11-02T01:34:01.624" v="1579" actId="478"/>
          <ac:picMkLst>
            <pc:docMk/>
            <pc:sldMk cId="0" sldId="286"/>
            <ac:picMk id="23" creationId="{65C77F9F-C4CC-481A-81B7-BDF7B9116988}"/>
          </ac:picMkLst>
        </pc:picChg>
        <pc:picChg chg="add del mod">
          <ac:chgData name="Nik Molnar" userId="c577ed71-d442-4ba5-8ba7-13a42003cccb" providerId="ADAL" clId="{B1D2B8FB-E097-465C-A332-A927166DF010}" dt="2019-11-02T01:33:17.511" v="1574" actId="478"/>
          <ac:picMkLst>
            <pc:docMk/>
            <pc:sldMk cId="0" sldId="286"/>
            <ac:picMk id="25" creationId="{48653521-F828-4AF3-ABE0-53E1C84DFF2A}"/>
          </ac:picMkLst>
        </pc:picChg>
        <pc:picChg chg="add mod">
          <ac:chgData name="Nik Molnar" userId="c577ed71-d442-4ba5-8ba7-13a42003cccb" providerId="ADAL" clId="{B1D2B8FB-E097-465C-A332-A927166DF010}" dt="2019-11-02T01:53:35.770" v="1823" actId="1036"/>
          <ac:picMkLst>
            <pc:docMk/>
            <pc:sldMk cId="0" sldId="286"/>
            <ac:picMk id="27" creationId="{EC529BD3-59E8-45C4-A09C-9AC122C5DBE1}"/>
          </ac:picMkLst>
        </pc:picChg>
        <pc:picChg chg="add mod">
          <ac:chgData name="Nik Molnar" userId="c577ed71-d442-4ba5-8ba7-13a42003cccb" providerId="ADAL" clId="{B1D2B8FB-E097-465C-A332-A927166DF010}" dt="2019-11-02T01:53:35.770" v="1823" actId="1036"/>
          <ac:picMkLst>
            <pc:docMk/>
            <pc:sldMk cId="0" sldId="286"/>
            <ac:picMk id="29" creationId="{E1F70F83-E11E-4E18-A3F2-30EE8E7333AB}"/>
          </ac:picMkLst>
        </pc:picChg>
        <pc:picChg chg="add mod">
          <ac:chgData name="Nik Molnar" userId="c577ed71-d442-4ba5-8ba7-13a42003cccb" providerId="ADAL" clId="{B1D2B8FB-E097-465C-A332-A927166DF010}" dt="2019-11-02T01:53:35.770" v="1823" actId="1036"/>
          <ac:picMkLst>
            <pc:docMk/>
            <pc:sldMk cId="0" sldId="286"/>
            <ac:picMk id="31" creationId="{2AD4982C-A4BF-45E3-93F9-D76A685F86B1}"/>
          </ac:picMkLst>
        </pc:picChg>
        <pc:picChg chg="add del mod">
          <ac:chgData name="Nik Molnar" userId="c577ed71-d442-4ba5-8ba7-13a42003cccb" providerId="ADAL" clId="{B1D2B8FB-E097-465C-A332-A927166DF010}" dt="2019-11-02T01:49:56.232" v="1699" actId="478"/>
          <ac:picMkLst>
            <pc:docMk/>
            <pc:sldMk cId="0" sldId="286"/>
            <ac:picMk id="180" creationId="{5FCD16A2-88C1-4A34-BDE7-69EBBDE6E45A}"/>
          </ac:picMkLst>
        </pc:picChg>
        <pc:picChg chg="add del mod">
          <ac:chgData name="Nik Molnar" userId="c577ed71-d442-4ba5-8ba7-13a42003cccb" providerId="ADAL" clId="{B1D2B8FB-E097-465C-A332-A927166DF010}" dt="2019-11-02T01:43:17.664" v="1642" actId="478"/>
          <ac:picMkLst>
            <pc:docMk/>
            <pc:sldMk cId="0" sldId="286"/>
            <ac:picMk id="185" creationId="{6400F51F-E04D-44DF-919D-AD9B0384A33A}"/>
          </ac:picMkLst>
        </pc:picChg>
        <pc:picChg chg="add mod ord">
          <ac:chgData name="Nik Molnar" userId="c577ed71-d442-4ba5-8ba7-13a42003cccb" providerId="ADAL" clId="{B1D2B8FB-E097-465C-A332-A927166DF010}" dt="2019-11-02T02:08:34.948" v="2011" actId="166"/>
          <ac:picMkLst>
            <pc:docMk/>
            <pc:sldMk cId="0" sldId="286"/>
            <ac:picMk id="1897" creationId="{DBC622B4-050C-4B5B-A415-D1C63B5BE9C7}"/>
          </ac:picMkLst>
        </pc:picChg>
        <pc:picChg chg="add mod ord">
          <ac:chgData name="Nik Molnar" userId="c577ed71-d442-4ba5-8ba7-13a42003cccb" providerId="ADAL" clId="{B1D2B8FB-E097-465C-A332-A927166DF010}" dt="2019-11-02T02:09:22.697" v="2018" actId="166"/>
          <ac:picMkLst>
            <pc:docMk/>
            <pc:sldMk cId="0" sldId="286"/>
            <ac:picMk id="1899" creationId="{DD3D8E5F-35CE-4C77-8F58-513096624B67}"/>
          </ac:picMkLst>
        </pc:picChg>
        <pc:picChg chg="add del mod">
          <ac:chgData name="Nik Molnar" userId="c577ed71-d442-4ba5-8ba7-13a42003cccb" providerId="ADAL" clId="{B1D2B8FB-E097-465C-A332-A927166DF010}" dt="2019-11-02T01:43:15.533" v="1641" actId="478"/>
          <ac:picMkLst>
            <pc:docMk/>
            <pc:sldMk cId="0" sldId="286"/>
            <ac:picMk id="2050" creationId="{A5BD3628-F0D5-42DB-8EDE-AD8C0A29B78A}"/>
          </ac:picMkLst>
        </pc:picChg>
        <pc:picChg chg="add del mod ord modCrop">
          <ac:chgData name="Nik Molnar" userId="c577ed71-d442-4ba5-8ba7-13a42003cccb" providerId="ADAL" clId="{B1D2B8FB-E097-465C-A332-A927166DF010}" dt="2019-11-02T01:45:16.947" v="1667" actId="478"/>
          <ac:picMkLst>
            <pc:docMk/>
            <pc:sldMk cId="0" sldId="286"/>
            <ac:picMk id="2052" creationId="{329DBBC9-57D2-48CE-9724-6D281340A4ED}"/>
          </ac:picMkLst>
        </pc:picChg>
        <pc:picChg chg="add del mod">
          <ac:chgData name="Nik Molnar" userId="c577ed71-d442-4ba5-8ba7-13a42003cccb" providerId="ADAL" clId="{B1D2B8FB-E097-465C-A332-A927166DF010}" dt="2019-11-02T01:46:31.916" v="1685" actId="478"/>
          <ac:picMkLst>
            <pc:docMk/>
            <pc:sldMk cId="0" sldId="286"/>
            <ac:picMk id="2062" creationId="{D1005215-ED5E-46C8-AA8E-785D6A17B3BB}"/>
          </ac:picMkLst>
        </pc:picChg>
        <pc:picChg chg="add del mod">
          <ac:chgData name="Nik Molnar" userId="c577ed71-d442-4ba5-8ba7-13a42003cccb" providerId="ADAL" clId="{B1D2B8FB-E097-465C-A332-A927166DF010}" dt="2019-11-02T01:47:17.023" v="1687" actId="478"/>
          <ac:picMkLst>
            <pc:docMk/>
            <pc:sldMk cId="0" sldId="286"/>
            <ac:picMk id="2071" creationId="{E6E95682-D07D-486E-A5ED-31C6A87DB182}"/>
          </ac:picMkLst>
        </pc:picChg>
        <pc:picChg chg="add del mod">
          <ac:chgData name="Nik Molnar" userId="c577ed71-d442-4ba5-8ba7-13a42003cccb" providerId="ADAL" clId="{B1D2B8FB-E097-465C-A332-A927166DF010}" dt="2019-11-02T01:49:54.403" v="1698" actId="478"/>
          <ac:picMkLst>
            <pc:docMk/>
            <pc:sldMk cId="0" sldId="286"/>
            <ac:picMk id="2073" creationId="{6401B760-BFB6-422F-AE2F-2A8114A71C84}"/>
          </ac:picMkLst>
        </pc:picChg>
        <pc:picChg chg="add mod">
          <ac:chgData name="Nik Molnar" userId="c577ed71-d442-4ba5-8ba7-13a42003cccb" providerId="ADAL" clId="{B1D2B8FB-E097-465C-A332-A927166DF010}" dt="2019-11-02T01:53:35.770" v="1823" actId="1036"/>
          <ac:picMkLst>
            <pc:docMk/>
            <pc:sldMk cId="0" sldId="286"/>
            <ac:picMk id="2075" creationId="{65BB6959-9A94-41E5-8941-40CCFCD5C3B2}"/>
          </ac:picMkLst>
        </pc:picChg>
        <pc:cxnChg chg="add del mod">
          <ac:chgData name="Nik Molnar" userId="c577ed71-d442-4ba5-8ba7-13a42003cccb" providerId="ADAL" clId="{B1D2B8FB-E097-465C-A332-A927166DF010}" dt="2019-11-02T01:57:15.752" v="1876" actId="11529"/>
          <ac:cxnSpMkLst>
            <pc:docMk/>
            <pc:sldMk cId="0" sldId="286"/>
            <ac:cxnSpMk id="1893" creationId="{B08291E0-17A8-4128-BCC1-451EA105DDBB}"/>
          </ac:cxnSpMkLst>
        </pc:cxnChg>
        <pc:cxnChg chg="add del mod">
          <ac:chgData name="Nik Molnar" userId="c577ed71-d442-4ba5-8ba7-13a42003cccb" providerId="ADAL" clId="{B1D2B8FB-E097-465C-A332-A927166DF010}" dt="2019-11-02T01:56:51.635" v="1872" actId="11529"/>
          <ac:cxnSpMkLst>
            <pc:docMk/>
            <pc:sldMk cId="0" sldId="286"/>
            <ac:cxnSpMk id="2079" creationId="{EFF5A82D-E479-44FF-AB40-DD6FD306A6D3}"/>
          </ac:cxnSpMkLst>
        </pc:cxnChg>
      </pc:sldChg>
      <pc:sldChg chg="del">
        <pc:chgData name="Nik Molnar" userId="c577ed71-d442-4ba5-8ba7-13a42003cccb" providerId="ADAL" clId="{B1D2B8FB-E097-465C-A332-A927166DF010}" dt="2019-10-31T21:26:47.902" v="871" actId="2696"/>
        <pc:sldMkLst>
          <pc:docMk/>
          <pc:sldMk cId="0" sldId="287"/>
        </pc:sldMkLst>
      </pc:sldChg>
      <pc:sldChg chg="del">
        <pc:chgData name="Nik Molnar" userId="c577ed71-d442-4ba5-8ba7-13a42003cccb" providerId="ADAL" clId="{B1D2B8FB-E097-465C-A332-A927166DF010}" dt="2019-10-31T21:26:47.932" v="872" actId="2696"/>
        <pc:sldMkLst>
          <pc:docMk/>
          <pc:sldMk cId="0" sldId="288"/>
        </pc:sldMkLst>
      </pc:sldChg>
      <pc:sldChg chg="del">
        <pc:chgData name="Nik Molnar" userId="c577ed71-d442-4ba5-8ba7-13a42003cccb" providerId="ADAL" clId="{B1D2B8FB-E097-465C-A332-A927166DF010}" dt="2019-10-31T21:26:47.961" v="873" actId="2696"/>
        <pc:sldMkLst>
          <pc:docMk/>
          <pc:sldMk cId="0" sldId="289"/>
        </pc:sldMkLst>
      </pc:sldChg>
      <pc:sldChg chg="del">
        <pc:chgData name="Nik Molnar" userId="c577ed71-d442-4ba5-8ba7-13a42003cccb" providerId="ADAL" clId="{B1D2B8FB-E097-465C-A332-A927166DF010}" dt="2019-10-31T21:26:47.986" v="874" actId="2696"/>
        <pc:sldMkLst>
          <pc:docMk/>
          <pc:sldMk cId="0" sldId="290"/>
        </pc:sldMkLst>
      </pc:sldChg>
      <pc:sldChg chg="del">
        <pc:chgData name="Nik Molnar" userId="c577ed71-d442-4ba5-8ba7-13a42003cccb" providerId="ADAL" clId="{B1D2B8FB-E097-465C-A332-A927166DF010}" dt="2019-10-31T21:26:48.018" v="875" actId="2696"/>
        <pc:sldMkLst>
          <pc:docMk/>
          <pc:sldMk cId="0" sldId="291"/>
        </pc:sldMkLst>
      </pc:sldChg>
      <pc:sldChg chg="del">
        <pc:chgData name="Nik Molnar" userId="c577ed71-d442-4ba5-8ba7-13a42003cccb" providerId="ADAL" clId="{B1D2B8FB-E097-465C-A332-A927166DF010}" dt="2019-10-31T21:26:48.058" v="876" actId="2696"/>
        <pc:sldMkLst>
          <pc:docMk/>
          <pc:sldMk cId="0" sldId="292"/>
        </pc:sldMkLst>
      </pc:sldChg>
      <pc:sldChg chg="del">
        <pc:chgData name="Nik Molnar" userId="c577ed71-d442-4ba5-8ba7-13a42003cccb" providerId="ADAL" clId="{B1D2B8FB-E097-465C-A332-A927166DF010}" dt="2019-10-31T21:26:48.085" v="877" actId="2696"/>
        <pc:sldMkLst>
          <pc:docMk/>
          <pc:sldMk cId="0" sldId="293"/>
        </pc:sldMkLst>
      </pc:sldChg>
      <pc:sldChg chg="del">
        <pc:chgData name="Nik Molnar" userId="c577ed71-d442-4ba5-8ba7-13a42003cccb" providerId="ADAL" clId="{B1D2B8FB-E097-465C-A332-A927166DF010}" dt="2019-10-31T21:26:48.109" v="878" actId="2696"/>
        <pc:sldMkLst>
          <pc:docMk/>
          <pc:sldMk cId="0" sldId="294"/>
        </pc:sldMkLst>
      </pc:sldChg>
      <pc:sldChg chg="del">
        <pc:chgData name="Nik Molnar" userId="c577ed71-d442-4ba5-8ba7-13a42003cccb" providerId="ADAL" clId="{B1D2B8FB-E097-465C-A332-A927166DF010}" dt="2019-10-31T21:26:48.138" v="879" actId="2696"/>
        <pc:sldMkLst>
          <pc:docMk/>
          <pc:sldMk cId="0" sldId="295"/>
        </pc:sldMkLst>
      </pc:sldChg>
      <pc:sldChg chg="del">
        <pc:chgData name="Nik Molnar" userId="c577ed71-d442-4ba5-8ba7-13a42003cccb" providerId="ADAL" clId="{B1D2B8FB-E097-465C-A332-A927166DF010}" dt="2019-10-31T21:26:48.165" v="880" actId="2696"/>
        <pc:sldMkLst>
          <pc:docMk/>
          <pc:sldMk cId="0" sldId="296"/>
        </pc:sldMkLst>
      </pc:sldChg>
      <pc:sldChg chg="del">
        <pc:chgData name="Nik Molnar" userId="c577ed71-d442-4ba5-8ba7-13a42003cccb" providerId="ADAL" clId="{B1D2B8FB-E097-465C-A332-A927166DF010}" dt="2019-10-31T21:26:48.191" v="881" actId="2696"/>
        <pc:sldMkLst>
          <pc:docMk/>
          <pc:sldMk cId="0" sldId="297"/>
        </pc:sldMkLst>
      </pc:sldChg>
      <pc:sldChg chg="del">
        <pc:chgData name="Nik Molnar" userId="c577ed71-d442-4ba5-8ba7-13a42003cccb" providerId="ADAL" clId="{B1D2B8FB-E097-465C-A332-A927166DF010}" dt="2019-10-31T21:26:48.224" v="882" actId="2696"/>
        <pc:sldMkLst>
          <pc:docMk/>
          <pc:sldMk cId="0" sldId="298"/>
        </pc:sldMkLst>
      </pc:sldChg>
      <pc:sldChg chg="del">
        <pc:chgData name="Nik Molnar" userId="c577ed71-d442-4ba5-8ba7-13a42003cccb" providerId="ADAL" clId="{B1D2B8FB-E097-465C-A332-A927166DF010}" dt="2019-10-31T21:26:48.255" v="883" actId="2696"/>
        <pc:sldMkLst>
          <pc:docMk/>
          <pc:sldMk cId="0" sldId="299"/>
        </pc:sldMkLst>
      </pc:sldChg>
      <pc:sldChg chg="addSp delSp modSp add del modAnim">
        <pc:chgData name="Nik Molnar" userId="c577ed71-d442-4ba5-8ba7-13a42003cccb" providerId="ADAL" clId="{B1D2B8FB-E097-465C-A332-A927166DF010}" dt="2019-10-31T22:41:44.134" v="1454" actId="166"/>
        <pc:sldMkLst>
          <pc:docMk/>
          <pc:sldMk cId="0" sldId="300"/>
        </pc:sldMkLst>
        <pc:spChg chg="add del mod">
          <ac:chgData name="Nik Molnar" userId="c577ed71-d442-4ba5-8ba7-13a42003cccb" providerId="ADAL" clId="{B1D2B8FB-E097-465C-A332-A927166DF010}" dt="2019-10-31T22:04:17.931" v="1365" actId="478"/>
          <ac:spMkLst>
            <pc:docMk/>
            <pc:sldMk cId="0" sldId="300"/>
            <ac:spMk id="2" creationId="{E0CF6F42-FBD9-4493-8EEE-2541B8EF97FA}"/>
          </ac:spMkLst>
        </pc:spChg>
        <pc:spChg chg="add del">
          <ac:chgData name="Nik Molnar" userId="c577ed71-d442-4ba5-8ba7-13a42003cccb" providerId="ADAL" clId="{B1D2B8FB-E097-465C-A332-A927166DF010}" dt="2019-10-31T22:07:14.279" v="1388"/>
          <ac:spMkLst>
            <pc:docMk/>
            <pc:sldMk cId="0" sldId="300"/>
            <ac:spMk id="5" creationId="{F71FF993-F9AC-43B3-A67B-8F5EA7C2E7F6}"/>
          </ac:spMkLst>
        </pc:spChg>
        <pc:spChg chg="add del mod">
          <ac:chgData name="Nik Molnar" userId="c577ed71-d442-4ba5-8ba7-13a42003cccb" providerId="ADAL" clId="{B1D2B8FB-E097-465C-A332-A927166DF010}" dt="2019-10-31T22:39:28.840" v="1436" actId="478"/>
          <ac:spMkLst>
            <pc:docMk/>
            <pc:sldMk cId="0" sldId="300"/>
            <ac:spMk id="7" creationId="{AF683C5F-4531-43E6-94C7-AB347F5B3844}"/>
          </ac:spMkLst>
        </pc:spChg>
        <pc:spChg chg="add del mod">
          <ac:chgData name="Nik Molnar" userId="c577ed71-d442-4ba5-8ba7-13a42003cccb" providerId="ADAL" clId="{B1D2B8FB-E097-465C-A332-A927166DF010}" dt="2019-10-31T22:04:19.493" v="1366" actId="478"/>
          <ac:spMkLst>
            <pc:docMk/>
            <pc:sldMk cId="0" sldId="300"/>
            <ac:spMk id="46" creationId="{B8F989D9-7E16-4276-B072-9C439ECDFF8E}"/>
          </ac:spMkLst>
        </pc:spChg>
        <pc:spChg chg="add ord">
          <ac:chgData name="Nik Molnar" userId="c577ed71-d442-4ba5-8ba7-13a42003cccb" providerId="ADAL" clId="{B1D2B8FB-E097-465C-A332-A927166DF010}" dt="2019-10-31T22:41:44.134" v="1454" actId="166"/>
          <ac:spMkLst>
            <pc:docMk/>
            <pc:sldMk cId="0" sldId="300"/>
            <ac:spMk id="51" creationId="{BBF8D9AB-7D05-4E27-834E-D5D188263B4A}"/>
          </ac:spMkLst>
        </pc:spChg>
        <pc:spChg chg="add ord">
          <ac:chgData name="Nik Molnar" userId="c577ed71-d442-4ba5-8ba7-13a42003cccb" providerId="ADAL" clId="{B1D2B8FB-E097-465C-A332-A927166DF010}" dt="2019-10-31T22:41:44.134" v="1454" actId="166"/>
          <ac:spMkLst>
            <pc:docMk/>
            <pc:sldMk cId="0" sldId="300"/>
            <ac:spMk id="52" creationId="{0952086C-7A3E-49B1-A510-C19EC7B679CA}"/>
          </ac:spMkLst>
        </pc:spChg>
        <pc:spChg chg="add del mod ord">
          <ac:chgData name="Nik Molnar" userId="c577ed71-d442-4ba5-8ba7-13a42003cccb" providerId="ADAL" clId="{B1D2B8FB-E097-465C-A332-A927166DF010}" dt="2019-10-31T22:39:13.225" v="1433" actId="478"/>
          <ac:spMkLst>
            <pc:docMk/>
            <pc:sldMk cId="0" sldId="300"/>
            <ac:spMk id="55" creationId="{B11A6D2D-8C59-45DC-8B7A-5A8D909F56D6}"/>
          </ac:spMkLst>
        </pc:spChg>
        <pc:spChg chg="mod ord">
          <ac:chgData name="Nik Molnar" userId="c577ed71-d442-4ba5-8ba7-13a42003cccb" providerId="ADAL" clId="{B1D2B8FB-E097-465C-A332-A927166DF010}" dt="2019-10-31T22:40:54.692" v="1448" actId="14100"/>
          <ac:spMkLst>
            <pc:docMk/>
            <pc:sldMk cId="0" sldId="300"/>
            <ac:spMk id="2307" creationId="{00000000-0000-0000-0000-000000000000}"/>
          </ac:spMkLst>
        </pc:spChg>
        <pc:spChg chg="del mod">
          <ac:chgData name="Nik Molnar" userId="c577ed71-d442-4ba5-8ba7-13a42003cccb" providerId="ADAL" clId="{B1D2B8FB-E097-465C-A332-A927166DF010}" dt="2019-10-31T22:39:22.530" v="1435" actId="478"/>
          <ac:spMkLst>
            <pc:docMk/>
            <pc:sldMk cId="0" sldId="300"/>
            <ac:spMk id="2308" creationId="{00000000-0000-0000-0000-000000000000}"/>
          </ac:spMkLst>
        </pc:spChg>
        <pc:spChg chg="del">
          <ac:chgData name="Nik Molnar" userId="c577ed71-d442-4ba5-8ba7-13a42003cccb" providerId="ADAL" clId="{B1D2B8FB-E097-465C-A332-A927166DF010}" dt="2019-10-31T22:04:23.409" v="1367" actId="478"/>
          <ac:spMkLst>
            <pc:docMk/>
            <pc:sldMk cId="0" sldId="300"/>
            <ac:spMk id="2309"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10"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11"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12"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13"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14"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15"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16"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17"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18"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19"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20"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21"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22"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23"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24"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25"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26"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27"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28"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29"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30"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31"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32"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33"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34"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35"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36"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37"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38"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39"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40" creationId="{00000000-0000-0000-0000-000000000000}"/>
          </ac:spMkLst>
        </pc:spChg>
        <pc:spChg chg="del">
          <ac:chgData name="Nik Molnar" userId="c577ed71-d442-4ba5-8ba7-13a42003cccb" providerId="ADAL" clId="{B1D2B8FB-E097-465C-A332-A927166DF010}" dt="2019-10-31T21:59:49.370" v="1323" actId="478"/>
          <ac:spMkLst>
            <pc:docMk/>
            <pc:sldMk cId="0" sldId="300"/>
            <ac:spMk id="2341" creationId="{00000000-0000-0000-0000-000000000000}"/>
          </ac:spMkLst>
        </pc:spChg>
        <pc:spChg chg="del">
          <ac:chgData name="Nik Molnar" userId="c577ed71-d442-4ba5-8ba7-13a42003cccb" providerId="ADAL" clId="{B1D2B8FB-E097-465C-A332-A927166DF010}" dt="2019-10-31T22:39:13.225" v="1433" actId="478"/>
          <ac:spMkLst>
            <pc:docMk/>
            <pc:sldMk cId="0" sldId="300"/>
            <ac:spMk id="2342" creationId="{00000000-0000-0000-0000-000000000000}"/>
          </ac:spMkLst>
        </pc:spChg>
        <pc:spChg chg="del">
          <ac:chgData name="Nik Molnar" userId="c577ed71-d442-4ba5-8ba7-13a42003cccb" providerId="ADAL" clId="{B1D2B8FB-E097-465C-A332-A927166DF010}" dt="2019-10-31T22:39:13.225" v="1433" actId="478"/>
          <ac:spMkLst>
            <pc:docMk/>
            <pc:sldMk cId="0" sldId="300"/>
            <ac:spMk id="2343" creationId="{00000000-0000-0000-0000-000000000000}"/>
          </ac:spMkLst>
        </pc:spChg>
        <pc:spChg chg="del ord">
          <ac:chgData name="Nik Molnar" userId="c577ed71-d442-4ba5-8ba7-13a42003cccb" providerId="ADAL" clId="{B1D2B8FB-E097-465C-A332-A927166DF010}" dt="2019-10-31T22:39:13.225" v="1433" actId="478"/>
          <ac:spMkLst>
            <pc:docMk/>
            <pc:sldMk cId="0" sldId="300"/>
            <ac:spMk id="2344" creationId="{00000000-0000-0000-0000-000000000000}"/>
          </ac:spMkLst>
        </pc:spChg>
        <pc:spChg chg="del">
          <ac:chgData name="Nik Molnar" userId="c577ed71-d442-4ba5-8ba7-13a42003cccb" providerId="ADAL" clId="{B1D2B8FB-E097-465C-A332-A927166DF010}" dt="2019-10-31T22:39:13.225" v="1433" actId="478"/>
          <ac:spMkLst>
            <pc:docMk/>
            <pc:sldMk cId="0" sldId="300"/>
            <ac:spMk id="2345" creationId="{00000000-0000-0000-0000-000000000000}"/>
          </ac:spMkLst>
        </pc:spChg>
        <pc:spChg chg="del">
          <ac:chgData name="Nik Molnar" userId="c577ed71-d442-4ba5-8ba7-13a42003cccb" providerId="ADAL" clId="{B1D2B8FB-E097-465C-A332-A927166DF010}" dt="2019-10-31T22:39:13.225" v="1433" actId="478"/>
          <ac:spMkLst>
            <pc:docMk/>
            <pc:sldMk cId="0" sldId="300"/>
            <ac:spMk id="2346" creationId="{00000000-0000-0000-0000-000000000000}"/>
          </ac:spMkLst>
        </pc:spChg>
        <pc:spChg chg="del">
          <ac:chgData name="Nik Molnar" userId="c577ed71-d442-4ba5-8ba7-13a42003cccb" providerId="ADAL" clId="{B1D2B8FB-E097-465C-A332-A927166DF010}" dt="2019-10-31T22:39:13.225" v="1433" actId="478"/>
          <ac:spMkLst>
            <pc:docMk/>
            <pc:sldMk cId="0" sldId="300"/>
            <ac:spMk id="2347" creationId="{00000000-0000-0000-0000-000000000000}"/>
          </ac:spMkLst>
        </pc:spChg>
        <pc:spChg chg="del">
          <ac:chgData name="Nik Molnar" userId="c577ed71-d442-4ba5-8ba7-13a42003cccb" providerId="ADAL" clId="{B1D2B8FB-E097-465C-A332-A927166DF010}" dt="2019-10-31T22:39:13.225" v="1433" actId="478"/>
          <ac:spMkLst>
            <pc:docMk/>
            <pc:sldMk cId="0" sldId="300"/>
            <ac:spMk id="2348" creationId="{00000000-0000-0000-0000-000000000000}"/>
          </ac:spMkLst>
        </pc:spChg>
        <pc:spChg chg="add del">
          <ac:chgData name="Nik Molnar" userId="c577ed71-d442-4ba5-8ba7-13a42003cccb" providerId="ADAL" clId="{B1D2B8FB-E097-465C-A332-A927166DF010}" dt="2019-10-31T22:08:35.037" v="1408" actId="478"/>
          <ac:spMkLst>
            <pc:docMk/>
            <pc:sldMk cId="0" sldId="300"/>
            <ac:spMk id="2349" creationId="{00000000-0000-0000-0000-000000000000}"/>
          </ac:spMkLst>
        </pc:spChg>
        <pc:picChg chg="add del mod">
          <ac:chgData name="Nik Molnar" userId="c577ed71-d442-4ba5-8ba7-13a42003cccb" providerId="ADAL" clId="{B1D2B8FB-E097-465C-A332-A927166DF010}" dt="2019-10-31T22:38:59.275" v="1432" actId="478"/>
          <ac:picMkLst>
            <pc:docMk/>
            <pc:sldMk cId="0" sldId="300"/>
            <ac:picMk id="4" creationId="{0EA2E94E-5075-43A5-A3C0-D995296C8ED6}"/>
          </ac:picMkLst>
        </pc:picChg>
        <pc:picChg chg="add ord">
          <ac:chgData name="Nik Molnar" userId="c577ed71-d442-4ba5-8ba7-13a42003cccb" providerId="ADAL" clId="{B1D2B8FB-E097-465C-A332-A927166DF010}" dt="2019-10-31T22:41:44.134" v="1454" actId="166"/>
          <ac:picMkLst>
            <pc:docMk/>
            <pc:sldMk cId="0" sldId="300"/>
            <ac:picMk id="53" creationId="{2A27BE9A-BB04-4C51-86E1-B574E02C26A6}"/>
          </ac:picMkLst>
        </pc:picChg>
        <pc:picChg chg="add del mod">
          <ac:chgData name="Nik Molnar" userId="c577ed71-d442-4ba5-8ba7-13a42003cccb" providerId="ADAL" clId="{B1D2B8FB-E097-465C-A332-A927166DF010}" dt="2019-10-31T22:40:25.976" v="1441" actId="478"/>
          <ac:picMkLst>
            <pc:docMk/>
            <pc:sldMk cId="0" sldId="300"/>
            <ac:picMk id="56" creationId="{BA9627B3-1290-4620-9911-D80726EBB22B}"/>
          </ac:picMkLst>
        </pc:picChg>
        <pc:picChg chg="add mod">
          <ac:chgData name="Nik Molnar" userId="c577ed71-d442-4ba5-8ba7-13a42003cccb" providerId="ADAL" clId="{B1D2B8FB-E097-465C-A332-A927166DF010}" dt="2019-10-31T22:41:34.801" v="1453" actId="14100"/>
          <ac:picMkLst>
            <pc:docMk/>
            <pc:sldMk cId="0" sldId="300"/>
            <ac:picMk id="59" creationId="{0ACD2054-F7B5-457B-B285-3E9CF64559B7}"/>
          </ac:picMkLst>
        </pc:picChg>
        <pc:picChg chg="add del mod">
          <ac:chgData name="Nik Molnar" userId="c577ed71-d442-4ba5-8ba7-13a42003cccb" providerId="ADAL" clId="{B1D2B8FB-E097-465C-A332-A927166DF010}" dt="2019-10-31T22:04:15.727" v="1364" actId="478"/>
          <ac:picMkLst>
            <pc:docMk/>
            <pc:sldMk cId="0" sldId="300"/>
            <ac:picMk id="2050" creationId="{2A896435-5259-46A4-A79D-AE0970B2CFC1}"/>
          </ac:picMkLst>
        </pc:picChg>
        <pc:picChg chg="add del mod">
          <ac:chgData name="Nik Molnar" userId="c577ed71-d442-4ba5-8ba7-13a42003cccb" providerId="ADAL" clId="{B1D2B8FB-E097-465C-A332-A927166DF010}" dt="2019-10-31T22:02:42.620" v="1355" actId="478"/>
          <ac:picMkLst>
            <pc:docMk/>
            <pc:sldMk cId="0" sldId="300"/>
            <ac:picMk id="2052" creationId="{08786AEC-435B-4AC6-A0BE-802C211D6F79}"/>
          </ac:picMkLst>
        </pc:picChg>
      </pc:sldChg>
      <pc:sldChg chg="del">
        <pc:chgData name="Nik Molnar" userId="c577ed71-d442-4ba5-8ba7-13a42003cccb" providerId="ADAL" clId="{B1D2B8FB-E097-465C-A332-A927166DF010}" dt="2019-10-31T21:26:48.327" v="885" actId="2696"/>
        <pc:sldMkLst>
          <pc:docMk/>
          <pc:sldMk cId="0" sldId="301"/>
        </pc:sldMkLst>
      </pc:sldChg>
      <pc:sldChg chg="del">
        <pc:chgData name="Nik Molnar" userId="c577ed71-d442-4ba5-8ba7-13a42003cccb" providerId="ADAL" clId="{B1D2B8FB-E097-465C-A332-A927166DF010}" dt="2019-10-31T21:26:48.358" v="886" actId="2696"/>
        <pc:sldMkLst>
          <pc:docMk/>
          <pc:sldMk cId="0" sldId="302"/>
        </pc:sldMkLst>
      </pc:sldChg>
      <pc:sldChg chg="del">
        <pc:chgData name="Nik Molnar" userId="c577ed71-d442-4ba5-8ba7-13a42003cccb" providerId="ADAL" clId="{B1D2B8FB-E097-465C-A332-A927166DF010}" dt="2019-10-31T21:26:48.387" v="887" actId="2696"/>
        <pc:sldMkLst>
          <pc:docMk/>
          <pc:sldMk cId="0" sldId="303"/>
        </pc:sldMkLst>
      </pc:sldChg>
      <pc:sldChg chg="del">
        <pc:chgData name="Nik Molnar" userId="c577ed71-d442-4ba5-8ba7-13a42003cccb" providerId="ADAL" clId="{B1D2B8FB-E097-465C-A332-A927166DF010}" dt="2019-10-31T21:26:48.412" v="888" actId="2696"/>
        <pc:sldMkLst>
          <pc:docMk/>
          <pc:sldMk cId="0" sldId="304"/>
        </pc:sldMkLst>
      </pc:sldChg>
      <pc:sldChg chg="del">
        <pc:chgData name="Nik Molnar" userId="c577ed71-d442-4ba5-8ba7-13a42003cccb" providerId="ADAL" clId="{B1D2B8FB-E097-465C-A332-A927166DF010}" dt="2019-10-31T21:26:48.438" v="889" actId="2696"/>
        <pc:sldMkLst>
          <pc:docMk/>
          <pc:sldMk cId="0" sldId="305"/>
        </pc:sldMkLst>
      </pc:sldChg>
      <pc:sldChg chg="del">
        <pc:chgData name="Nik Molnar" userId="c577ed71-d442-4ba5-8ba7-13a42003cccb" providerId="ADAL" clId="{B1D2B8FB-E097-465C-A332-A927166DF010}" dt="2019-10-31T21:26:48.472" v="890" actId="2696"/>
        <pc:sldMkLst>
          <pc:docMk/>
          <pc:sldMk cId="0" sldId="306"/>
        </pc:sldMkLst>
      </pc:sldChg>
      <pc:sldChg chg="del">
        <pc:chgData name="Nik Molnar" userId="c577ed71-d442-4ba5-8ba7-13a42003cccb" providerId="ADAL" clId="{B1D2B8FB-E097-465C-A332-A927166DF010}" dt="2019-10-31T21:26:48.508" v="891" actId="2696"/>
        <pc:sldMkLst>
          <pc:docMk/>
          <pc:sldMk cId="0" sldId="307"/>
        </pc:sldMkLst>
      </pc:sldChg>
      <pc:sldChg chg="del">
        <pc:chgData name="Nik Molnar" userId="c577ed71-d442-4ba5-8ba7-13a42003cccb" providerId="ADAL" clId="{B1D2B8FB-E097-465C-A332-A927166DF010}" dt="2019-10-31T21:26:48.535" v="892" actId="2696"/>
        <pc:sldMkLst>
          <pc:docMk/>
          <pc:sldMk cId="0" sldId="308"/>
        </pc:sldMkLst>
      </pc:sldChg>
      <pc:sldChg chg="del">
        <pc:chgData name="Nik Molnar" userId="c577ed71-d442-4ba5-8ba7-13a42003cccb" providerId="ADAL" clId="{B1D2B8FB-E097-465C-A332-A927166DF010}" dt="2019-10-31T21:26:48.563" v="893" actId="2696"/>
        <pc:sldMkLst>
          <pc:docMk/>
          <pc:sldMk cId="0" sldId="309"/>
        </pc:sldMkLst>
      </pc:sldChg>
      <pc:sldChg chg="del">
        <pc:chgData name="Nik Molnar" userId="c577ed71-d442-4ba5-8ba7-13a42003cccb" providerId="ADAL" clId="{B1D2B8FB-E097-465C-A332-A927166DF010}" dt="2019-10-31T21:26:48.594" v="894" actId="2696"/>
        <pc:sldMkLst>
          <pc:docMk/>
          <pc:sldMk cId="0" sldId="310"/>
        </pc:sldMkLst>
      </pc:sldChg>
      <pc:sldChg chg="del">
        <pc:chgData name="Nik Molnar" userId="c577ed71-d442-4ba5-8ba7-13a42003cccb" providerId="ADAL" clId="{B1D2B8FB-E097-465C-A332-A927166DF010}" dt="2019-10-31T21:26:48.630" v="895" actId="2696"/>
        <pc:sldMkLst>
          <pc:docMk/>
          <pc:sldMk cId="0" sldId="311"/>
        </pc:sldMkLst>
      </pc:sldChg>
      <pc:sldChg chg="del">
        <pc:chgData name="Nik Molnar" userId="c577ed71-d442-4ba5-8ba7-13a42003cccb" providerId="ADAL" clId="{B1D2B8FB-E097-465C-A332-A927166DF010}" dt="2019-10-31T21:26:48.656" v="896" actId="2696"/>
        <pc:sldMkLst>
          <pc:docMk/>
          <pc:sldMk cId="0" sldId="312"/>
        </pc:sldMkLst>
      </pc:sldChg>
      <pc:sldChg chg="del">
        <pc:chgData name="Nik Molnar" userId="c577ed71-d442-4ba5-8ba7-13a42003cccb" providerId="ADAL" clId="{B1D2B8FB-E097-465C-A332-A927166DF010}" dt="2019-10-31T21:26:48.679" v="897" actId="2696"/>
        <pc:sldMkLst>
          <pc:docMk/>
          <pc:sldMk cId="0" sldId="313"/>
        </pc:sldMkLst>
      </pc:sldChg>
      <pc:sldChg chg="del">
        <pc:chgData name="Nik Molnar" userId="c577ed71-d442-4ba5-8ba7-13a42003cccb" providerId="ADAL" clId="{B1D2B8FB-E097-465C-A332-A927166DF010}" dt="2019-10-31T21:26:48.740" v="898" actId="2696"/>
        <pc:sldMkLst>
          <pc:docMk/>
          <pc:sldMk cId="0" sldId="314"/>
        </pc:sldMkLst>
      </pc:sldChg>
      <pc:sldChg chg="del">
        <pc:chgData name="Nik Molnar" userId="c577ed71-d442-4ba5-8ba7-13a42003cccb" providerId="ADAL" clId="{B1D2B8FB-E097-465C-A332-A927166DF010}" dt="2019-10-31T21:26:48.764" v="899" actId="2696"/>
        <pc:sldMkLst>
          <pc:docMk/>
          <pc:sldMk cId="0" sldId="315"/>
        </pc:sldMkLst>
      </pc:sldChg>
      <pc:sldChg chg="del">
        <pc:chgData name="Nik Molnar" userId="c577ed71-d442-4ba5-8ba7-13a42003cccb" providerId="ADAL" clId="{B1D2B8FB-E097-465C-A332-A927166DF010}" dt="2019-10-31T21:26:48.796" v="900" actId="2696"/>
        <pc:sldMkLst>
          <pc:docMk/>
          <pc:sldMk cId="0" sldId="316"/>
        </pc:sldMkLst>
      </pc:sldChg>
      <pc:sldChg chg="del">
        <pc:chgData name="Nik Molnar" userId="c577ed71-d442-4ba5-8ba7-13a42003cccb" providerId="ADAL" clId="{B1D2B8FB-E097-465C-A332-A927166DF010}" dt="2019-10-31T21:26:48.829" v="901" actId="2696"/>
        <pc:sldMkLst>
          <pc:docMk/>
          <pc:sldMk cId="0" sldId="317"/>
        </pc:sldMkLst>
      </pc:sldChg>
      <pc:sldChg chg="del">
        <pc:chgData name="Nik Molnar" userId="c577ed71-d442-4ba5-8ba7-13a42003cccb" providerId="ADAL" clId="{B1D2B8FB-E097-465C-A332-A927166DF010}" dt="2019-10-31T21:26:48.860" v="902" actId="2696"/>
        <pc:sldMkLst>
          <pc:docMk/>
          <pc:sldMk cId="0" sldId="318"/>
        </pc:sldMkLst>
      </pc:sldChg>
      <pc:sldChg chg="del">
        <pc:chgData name="Nik Molnar" userId="c577ed71-d442-4ba5-8ba7-13a42003cccb" providerId="ADAL" clId="{B1D2B8FB-E097-465C-A332-A927166DF010}" dt="2019-10-31T21:26:48.890" v="903" actId="2696"/>
        <pc:sldMkLst>
          <pc:docMk/>
          <pc:sldMk cId="0" sldId="319"/>
        </pc:sldMkLst>
      </pc:sldChg>
      <pc:sldChg chg="del">
        <pc:chgData name="Nik Molnar" userId="c577ed71-d442-4ba5-8ba7-13a42003cccb" providerId="ADAL" clId="{B1D2B8FB-E097-465C-A332-A927166DF010}" dt="2019-10-31T21:26:48.919" v="904" actId="2696"/>
        <pc:sldMkLst>
          <pc:docMk/>
          <pc:sldMk cId="0" sldId="320"/>
        </pc:sldMkLst>
      </pc:sldChg>
      <pc:sldChg chg="del">
        <pc:chgData name="Nik Molnar" userId="c577ed71-d442-4ba5-8ba7-13a42003cccb" providerId="ADAL" clId="{B1D2B8FB-E097-465C-A332-A927166DF010}" dt="2019-10-31T21:26:48.953" v="905" actId="2696"/>
        <pc:sldMkLst>
          <pc:docMk/>
          <pc:sldMk cId="0" sldId="321"/>
        </pc:sldMkLst>
      </pc:sldChg>
      <pc:sldChg chg="del">
        <pc:chgData name="Nik Molnar" userId="c577ed71-d442-4ba5-8ba7-13a42003cccb" providerId="ADAL" clId="{B1D2B8FB-E097-465C-A332-A927166DF010}" dt="2019-10-31T21:26:48.979" v="906" actId="2696"/>
        <pc:sldMkLst>
          <pc:docMk/>
          <pc:sldMk cId="0" sldId="324"/>
        </pc:sldMkLst>
      </pc:sldChg>
      <pc:sldChg chg="del">
        <pc:chgData name="Nik Molnar" userId="c577ed71-d442-4ba5-8ba7-13a42003cccb" providerId="ADAL" clId="{B1D2B8FB-E097-465C-A332-A927166DF010}" dt="2019-10-31T21:26:49.009" v="907" actId="2696"/>
        <pc:sldMkLst>
          <pc:docMk/>
          <pc:sldMk cId="0" sldId="325"/>
        </pc:sldMkLst>
      </pc:sldChg>
      <pc:sldChg chg="del">
        <pc:chgData name="Nik Molnar" userId="c577ed71-d442-4ba5-8ba7-13a42003cccb" providerId="ADAL" clId="{B1D2B8FB-E097-465C-A332-A927166DF010}" dt="2019-10-31T21:26:49.048" v="908" actId="2696"/>
        <pc:sldMkLst>
          <pc:docMk/>
          <pc:sldMk cId="0" sldId="326"/>
        </pc:sldMkLst>
      </pc:sldChg>
      <pc:sldChg chg="del">
        <pc:chgData name="Nik Molnar" userId="c577ed71-d442-4ba5-8ba7-13a42003cccb" providerId="ADAL" clId="{B1D2B8FB-E097-465C-A332-A927166DF010}" dt="2019-10-31T21:26:49.090" v="909" actId="2696"/>
        <pc:sldMkLst>
          <pc:docMk/>
          <pc:sldMk cId="0" sldId="327"/>
        </pc:sldMkLst>
      </pc:sldChg>
      <pc:sldChg chg="del">
        <pc:chgData name="Nik Molnar" userId="c577ed71-d442-4ba5-8ba7-13a42003cccb" providerId="ADAL" clId="{B1D2B8FB-E097-465C-A332-A927166DF010}" dt="2019-10-31T21:26:49.120" v="910" actId="2696"/>
        <pc:sldMkLst>
          <pc:docMk/>
          <pc:sldMk cId="0" sldId="328"/>
        </pc:sldMkLst>
      </pc:sldChg>
      <pc:sldChg chg="del">
        <pc:chgData name="Nik Molnar" userId="c577ed71-d442-4ba5-8ba7-13a42003cccb" providerId="ADAL" clId="{B1D2B8FB-E097-465C-A332-A927166DF010}" dt="2019-10-31T21:26:49.150" v="911" actId="2696"/>
        <pc:sldMkLst>
          <pc:docMk/>
          <pc:sldMk cId="0" sldId="329"/>
        </pc:sldMkLst>
      </pc:sldChg>
      <pc:sldChg chg="del">
        <pc:chgData name="Nik Molnar" userId="c577ed71-d442-4ba5-8ba7-13a42003cccb" providerId="ADAL" clId="{B1D2B8FB-E097-465C-A332-A927166DF010}" dt="2019-10-31T21:26:49.198" v="912" actId="2696"/>
        <pc:sldMkLst>
          <pc:docMk/>
          <pc:sldMk cId="0" sldId="330"/>
        </pc:sldMkLst>
      </pc:sldChg>
      <pc:sldChg chg="del">
        <pc:chgData name="Nik Molnar" userId="c577ed71-d442-4ba5-8ba7-13a42003cccb" providerId="ADAL" clId="{B1D2B8FB-E097-465C-A332-A927166DF010}" dt="2019-10-31T21:26:49.220" v="913" actId="2696"/>
        <pc:sldMkLst>
          <pc:docMk/>
          <pc:sldMk cId="0" sldId="331"/>
        </pc:sldMkLst>
      </pc:sldChg>
      <pc:sldChg chg="del">
        <pc:chgData name="Nik Molnar" userId="c577ed71-d442-4ba5-8ba7-13a42003cccb" providerId="ADAL" clId="{B1D2B8FB-E097-465C-A332-A927166DF010}" dt="2019-10-31T21:26:49.239" v="914" actId="2696"/>
        <pc:sldMkLst>
          <pc:docMk/>
          <pc:sldMk cId="0" sldId="332"/>
        </pc:sldMkLst>
      </pc:sldChg>
      <pc:sldChg chg="del">
        <pc:chgData name="Nik Molnar" userId="c577ed71-d442-4ba5-8ba7-13a42003cccb" providerId="ADAL" clId="{B1D2B8FB-E097-465C-A332-A927166DF010}" dt="2019-10-31T21:26:49.269" v="915" actId="2696"/>
        <pc:sldMkLst>
          <pc:docMk/>
          <pc:sldMk cId="0" sldId="333"/>
        </pc:sldMkLst>
      </pc:sldChg>
      <pc:sldChg chg="del">
        <pc:chgData name="Nik Molnar" userId="c577ed71-d442-4ba5-8ba7-13a42003cccb" providerId="ADAL" clId="{B1D2B8FB-E097-465C-A332-A927166DF010}" dt="2019-10-31T21:26:49.307" v="916" actId="2696"/>
        <pc:sldMkLst>
          <pc:docMk/>
          <pc:sldMk cId="0" sldId="334"/>
        </pc:sldMkLst>
      </pc:sldChg>
      <pc:sldChg chg="del">
        <pc:chgData name="Nik Molnar" userId="c577ed71-d442-4ba5-8ba7-13a42003cccb" providerId="ADAL" clId="{B1D2B8FB-E097-465C-A332-A927166DF010}" dt="2019-10-31T21:26:49.331" v="917" actId="2696"/>
        <pc:sldMkLst>
          <pc:docMk/>
          <pc:sldMk cId="0" sldId="335"/>
        </pc:sldMkLst>
      </pc:sldChg>
      <pc:sldChg chg="del">
        <pc:chgData name="Nik Molnar" userId="c577ed71-d442-4ba5-8ba7-13a42003cccb" providerId="ADAL" clId="{B1D2B8FB-E097-465C-A332-A927166DF010}" dt="2019-10-31T21:26:49.359" v="918" actId="2696"/>
        <pc:sldMkLst>
          <pc:docMk/>
          <pc:sldMk cId="0" sldId="336"/>
        </pc:sldMkLst>
      </pc:sldChg>
      <pc:sldChg chg="del">
        <pc:chgData name="Nik Molnar" userId="c577ed71-d442-4ba5-8ba7-13a42003cccb" providerId="ADAL" clId="{B1D2B8FB-E097-465C-A332-A927166DF010}" dt="2019-10-31T21:26:49.389" v="919" actId="2696"/>
        <pc:sldMkLst>
          <pc:docMk/>
          <pc:sldMk cId="0" sldId="337"/>
        </pc:sldMkLst>
      </pc:sldChg>
      <pc:sldChg chg="del">
        <pc:chgData name="Nik Molnar" userId="c577ed71-d442-4ba5-8ba7-13a42003cccb" providerId="ADAL" clId="{B1D2B8FB-E097-465C-A332-A927166DF010}" dt="2019-10-31T21:26:49.423" v="920" actId="2696"/>
        <pc:sldMkLst>
          <pc:docMk/>
          <pc:sldMk cId="0" sldId="338"/>
        </pc:sldMkLst>
      </pc:sldChg>
      <pc:sldChg chg="del">
        <pc:chgData name="Nik Molnar" userId="c577ed71-d442-4ba5-8ba7-13a42003cccb" providerId="ADAL" clId="{B1D2B8FB-E097-465C-A332-A927166DF010}" dt="2019-10-31T21:26:49.464" v="921" actId="2696"/>
        <pc:sldMkLst>
          <pc:docMk/>
          <pc:sldMk cId="0" sldId="339"/>
        </pc:sldMkLst>
      </pc:sldChg>
      <pc:sldChg chg="del">
        <pc:chgData name="Nik Molnar" userId="c577ed71-d442-4ba5-8ba7-13a42003cccb" providerId="ADAL" clId="{B1D2B8FB-E097-465C-A332-A927166DF010}" dt="2019-10-31T21:26:49.493" v="922" actId="2696"/>
        <pc:sldMkLst>
          <pc:docMk/>
          <pc:sldMk cId="0" sldId="340"/>
        </pc:sldMkLst>
      </pc:sldChg>
      <pc:sldChg chg="del">
        <pc:chgData name="Nik Molnar" userId="c577ed71-d442-4ba5-8ba7-13a42003cccb" providerId="ADAL" clId="{B1D2B8FB-E097-465C-A332-A927166DF010}" dt="2019-10-31T21:26:49.532" v="923" actId="2696"/>
        <pc:sldMkLst>
          <pc:docMk/>
          <pc:sldMk cId="0" sldId="341"/>
        </pc:sldMkLst>
      </pc:sldChg>
      <pc:sldChg chg="del">
        <pc:chgData name="Nik Molnar" userId="c577ed71-d442-4ba5-8ba7-13a42003cccb" providerId="ADAL" clId="{B1D2B8FB-E097-465C-A332-A927166DF010}" dt="2019-10-31T21:26:49.568" v="924" actId="2696"/>
        <pc:sldMkLst>
          <pc:docMk/>
          <pc:sldMk cId="0" sldId="342"/>
        </pc:sldMkLst>
      </pc:sldChg>
      <pc:sldChg chg="del">
        <pc:chgData name="Nik Molnar" userId="c577ed71-d442-4ba5-8ba7-13a42003cccb" providerId="ADAL" clId="{B1D2B8FB-E097-465C-A332-A927166DF010}" dt="2019-10-31T21:26:49.624" v="925" actId="2696"/>
        <pc:sldMkLst>
          <pc:docMk/>
          <pc:sldMk cId="0" sldId="343"/>
        </pc:sldMkLst>
      </pc:sldChg>
      <pc:sldChg chg="del">
        <pc:chgData name="Nik Molnar" userId="c577ed71-d442-4ba5-8ba7-13a42003cccb" providerId="ADAL" clId="{B1D2B8FB-E097-465C-A332-A927166DF010}" dt="2019-10-31T21:26:49.658" v="926" actId="2696"/>
        <pc:sldMkLst>
          <pc:docMk/>
          <pc:sldMk cId="0" sldId="344"/>
        </pc:sldMkLst>
      </pc:sldChg>
      <pc:sldChg chg="del">
        <pc:chgData name="Nik Molnar" userId="c577ed71-d442-4ba5-8ba7-13a42003cccb" providerId="ADAL" clId="{B1D2B8FB-E097-465C-A332-A927166DF010}" dt="2019-10-31T21:26:49.676" v="927" actId="2696"/>
        <pc:sldMkLst>
          <pc:docMk/>
          <pc:sldMk cId="0" sldId="345"/>
        </pc:sldMkLst>
      </pc:sldChg>
      <pc:sldChg chg="del">
        <pc:chgData name="Nik Molnar" userId="c577ed71-d442-4ba5-8ba7-13a42003cccb" providerId="ADAL" clId="{B1D2B8FB-E097-465C-A332-A927166DF010}" dt="2019-10-31T21:26:49.695" v="928" actId="2696"/>
        <pc:sldMkLst>
          <pc:docMk/>
          <pc:sldMk cId="0" sldId="346"/>
        </pc:sldMkLst>
      </pc:sldChg>
      <pc:sldChg chg="del">
        <pc:chgData name="Nik Molnar" userId="c577ed71-d442-4ba5-8ba7-13a42003cccb" providerId="ADAL" clId="{B1D2B8FB-E097-465C-A332-A927166DF010}" dt="2019-10-31T21:26:49.719" v="929" actId="2696"/>
        <pc:sldMkLst>
          <pc:docMk/>
          <pc:sldMk cId="0" sldId="347"/>
        </pc:sldMkLst>
      </pc:sldChg>
      <pc:sldChg chg="del">
        <pc:chgData name="Nik Molnar" userId="c577ed71-d442-4ba5-8ba7-13a42003cccb" providerId="ADAL" clId="{B1D2B8FB-E097-465C-A332-A927166DF010}" dt="2019-10-31T21:26:49.741" v="930" actId="2696"/>
        <pc:sldMkLst>
          <pc:docMk/>
          <pc:sldMk cId="0" sldId="348"/>
        </pc:sldMkLst>
      </pc:sldChg>
      <pc:sldChg chg="del">
        <pc:chgData name="Nik Molnar" userId="c577ed71-d442-4ba5-8ba7-13a42003cccb" providerId="ADAL" clId="{B1D2B8FB-E097-465C-A332-A927166DF010}" dt="2019-10-31T21:26:49.757" v="931" actId="2696"/>
        <pc:sldMkLst>
          <pc:docMk/>
          <pc:sldMk cId="0" sldId="349"/>
        </pc:sldMkLst>
      </pc:sldChg>
      <pc:sldChg chg="del">
        <pc:chgData name="Nik Molnar" userId="c577ed71-d442-4ba5-8ba7-13a42003cccb" providerId="ADAL" clId="{B1D2B8FB-E097-465C-A332-A927166DF010}" dt="2019-10-31T21:26:49.788" v="932" actId="2696"/>
        <pc:sldMkLst>
          <pc:docMk/>
          <pc:sldMk cId="0" sldId="350"/>
        </pc:sldMkLst>
      </pc:sldChg>
      <pc:sldChg chg="del">
        <pc:chgData name="Nik Molnar" userId="c577ed71-d442-4ba5-8ba7-13a42003cccb" providerId="ADAL" clId="{B1D2B8FB-E097-465C-A332-A927166DF010}" dt="2019-10-31T21:26:49.827" v="933" actId="2696"/>
        <pc:sldMkLst>
          <pc:docMk/>
          <pc:sldMk cId="0" sldId="351"/>
        </pc:sldMkLst>
      </pc:sldChg>
      <pc:sldChg chg="del">
        <pc:chgData name="Nik Molnar" userId="c577ed71-d442-4ba5-8ba7-13a42003cccb" providerId="ADAL" clId="{B1D2B8FB-E097-465C-A332-A927166DF010}" dt="2019-10-31T21:26:49.869" v="934" actId="2696"/>
        <pc:sldMkLst>
          <pc:docMk/>
          <pc:sldMk cId="0" sldId="352"/>
        </pc:sldMkLst>
      </pc:sldChg>
      <pc:sldChg chg="del">
        <pc:chgData name="Nik Molnar" userId="c577ed71-d442-4ba5-8ba7-13a42003cccb" providerId="ADAL" clId="{B1D2B8FB-E097-465C-A332-A927166DF010}" dt="2019-10-31T21:26:49.954" v="935" actId="2696"/>
        <pc:sldMkLst>
          <pc:docMk/>
          <pc:sldMk cId="0" sldId="353"/>
        </pc:sldMkLst>
      </pc:sldChg>
      <pc:sldChg chg="del">
        <pc:chgData name="Nik Molnar" userId="c577ed71-d442-4ba5-8ba7-13a42003cccb" providerId="ADAL" clId="{B1D2B8FB-E097-465C-A332-A927166DF010}" dt="2019-10-31T21:26:50.038" v="936" actId="2696"/>
        <pc:sldMkLst>
          <pc:docMk/>
          <pc:sldMk cId="0" sldId="354"/>
        </pc:sldMkLst>
      </pc:sldChg>
      <pc:sldChg chg="del">
        <pc:chgData name="Nik Molnar" userId="c577ed71-d442-4ba5-8ba7-13a42003cccb" providerId="ADAL" clId="{B1D2B8FB-E097-465C-A332-A927166DF010}" dt="2019-10-31T21:26:50.144" v="937" actId="2696"/>
        <pc:sldMkLst>
          <pc:docMk/>
          <pc:sldMk cId="0" sldId="355"/>
        </pc:sldMkLst>
      </pc:sldChg>
      <pc:sldChg chg="addSp delSp modSp add del">
        <pc:chgData name="Nik Molnar" userId="c577ed71-d442-4ba5-8ba7-13a42003cccb" providerId="ADAL" clId="{B1D2B8FB-E097-465C-A332-A927166DF010}" dt="2019-11-02T02:32:37.207" v="2425" actId="20577"/>
        <pc:sldMkLst>
          <pc:docMk/>
          <pc:sldMk cId="0" sldId="356"/>
        </pc:sldMkLst>
        <pc:spChg chg="add mod">
          <ac:chgData name="Nik Molnar" userId="c577ed71-d442-4ba5-8ba7-13a42003cccb" providerId="ADAL" clId="{B1D2B8FB-E097-465C-A332-A927166DF010}" dt="2019-11-02T02:31:22.992" v="2414" actId="20577"/>
          <ac:spMkLst>
            <pc:docMk/>
            <pc:sldMk cId="0" sldId="356"/>
            <ac:spMk id="5" creationId="{1B50CE27-CB44-40C2-9900-5D9FDA03096B}"/>
          </ac:spMkLst>
        </pc:spChg>
        <pc:spChg chg="add del mod">
          <ac:chgData name="Nik Molnar" userId="c577ed71-d442-4ba5-8ba7-13a42003cccb" providerId="ADAL" clId="{B1D2B8FB-E097-465C-A332-A927166DF010}" dt="2019-11-02T02:28:59.358" v="2287" actId="478"/>
          <ac:spMkLst>
            <pc:docMk/>
            <pc:sldMk cId="0" sldId="356"/>
            <ac:spMk id="172" creationId="{E3D21B5B-20B1-4AA6-AADE-3A06A3918917}"/>
          </ac:spMkLst>
        </pc:spChg>
        <pc:spChg chg="add mod">
          <ac:chgData name="Nik Molnar" userId="c577ed71-d442-4ba5-8ba7-13a42003cccb" providerId="ADAL" clId="{B1D2B8FB-E097-465C-A332-A927166DF010}" dt="2019-11-02T02:29:57.526" v="2326" actId="1076"/>
          <ac:spMkLst>
            <pc:docMk/>
            <pc:sldMk cId="0" sldId="356"/>
            <ac:spMk id="173" creationId="{0ACC1629-0E55-40BD-9755-1536AD1B5C57}"/>
          </ac:spMkLst>
        </pc:spChg>
        <pc:spChg chg="add mod">
          <ac:chgData name="Nik Molnar" userId="c577ed71-d442-4ba5-8ba7-13a42003cccb" providerId="ADAL" clId="{B1D2B8FB-E097-465C-A332-A927166DF010}" dt="2019-11-02T02:29:57.526" v="2326" actId="1076"/>
          <ac:spMkLst>
            <pc:docMk/>
            <pc:sldMk cId="0" sldId="356"/>
            <ac:spMk id="174" creationId="{961468E5-85D5-4375-AD97-173A7265AA0E}"/>
          </ac:spMkLst>
        </pc:spChg>
        <pc:spChg chg="mod">
          <ac:chgData name="Nik Molnar" userId="c577ed71-d442-4ba5-8ba7-13a42003cccb" providerId="ADAL" clId="{B1D2B8FB-E097-465C-A332-A927166DF010}" dt="2019-11-02T02:32:37.207" v="2425" actId="20577"/>
          <ac:spMkLst>
            <pc:docMk/>
            <pc:sldMk cId="0" sldId="356"/>
            <ac:spMk id="4814" creationId="{00000000-0000-0000-0000-000000000000}"/>
          </ac:spMkLst>
        </pc:spChg>
        <pc:spChg chg="del">
          <ac:chgData name="Nik Molnar" userId="c577ed71-d442-4ba5-8ba7-13a42003cccb" providerId="ADAL" clId="{B1D2B8FB-E097-465C-A332-A927166DF010}" dt="2019-11-02T02:27:47.526" v="2251" actId="478"/>
          <ac:spMkLst>
            <pc:docMk/>
            <pc:sldMk cId="0" sldId="356"/>
            <ac:spMk id="4815" creationId="{00000000-0000-0000-0000-000000000000}"/>
          </ac:spMkLst>
        </pc:spChg>
        <pc:spChg chg="mod">
          <ac:chgData name="Nik Molnar" userId="c577ed71-d442-4ba5-8ba7-13a42003cccb" providerId="ADAL" clId="{B1D2B8FB-E097-465C-A332-A927166DF010}" dt="2019-11-02T02:31:34.709" v="2415" actId="1076"/>
          <ac:spMkLst>
            <pc:docMk/>
            <pc:sldMk cId="0" sldId="356"/>
            <ac:spMk id="4970" creationId="{00000000-0000-0000-0000-000000000000}"/>
          </ac:spMkLst>
        </pc:spChg>
        <pc:spChg chg="mod">
          <ac:chgData name="Nik Molnar" userId="c577ed71-d442-4ba5-8ba7-13a42003cccb" providerId="ADAL" clId="{B1D2B8FB-E097-465C-A332-A927166DF010}" dt="2019-11-02T02:31:34.709" v="2415" actId="1076"/>
          <ac:spMkLst>
            <pc:docMk/>
            <pc:sldMk cId="0" sldId="356"/>
            <ac:spMk id="4971" creationId="{00000000-0000-0000-0000-000000000000}"/>
          </ac:spMkLst>
        </pc:spChg>
        <pc:spChg chg="mod">
          <ac:chgData name="Nik Molnar" userId="c577ed71-d442-4ba5-8ba7-13a42003cccb" providerId="ADAL" clId="{B1D2B8FB-E097-465C-A332-A927166DF010}" dt="2019-11-02T02:31:34.709" v="2415" actId="1076"/>
          <ac:spMkLst>
            <pc:docMk/>
            <pc:sldMk cId="0" sldId="356"/>
            <ac:spMk id="4972" creationId="{00000000-0000-0000-0000-000000000000}"/>
          </ac:spMkLst>
        </pc:spChg>
        <pc:spChg chg="mod">
          <ac:chgData name="Nik Molnar" userId="c577ed71-d442-4ba5-8ba7-13a42003cccb" providerId="ADAL" clId="{B1D2B8FB-E097-465C-A332-A927166DF010}" dt="2019-11-02T02:31:34.709" v="2415" actId="1076"/>
          <ac:spMkLst>
            <pc:docMk/>
            <pc:sldMk cId="0" sldId="356"/>
            <ac:spMk id="4973" creationId="{00000000-0000-0000-0000-000000000000}"/>
          </ac:spMkLst>
        </pc:spChg>
        <pc:spChg chg="mod">
          <ac:chgData name="Nik Molnar" userId="c577ed71-d442-4ba5-8ba7-13a42003cccb" providerId="ADAL" clId="{B1D2B8FB-E097-465C-A332-A927166DF010}" dt="2019-11-02T02:31:34.709" v="2415" actId="1076"/>
          <ac:spMkLst>
            <pc:docMk/>
            <pc:sldMk cId="0" sldId="356"/>
            <ac:spMk id="4974" creationId="{00000000-0000-0000-0000-000000000000}"/>
          </ac:spMkLst>
        </pc:spChg>
        <pc:spChg chg="mod">
          <ac:chgData name="Nik Molnar" userId="c577ed71-d442-4ba5-8ba7-13a42003cccb" providerId="ADAL" clId="{B1D2B8FB-E097-465C-A332-A927166DF010}" dt="2019-11-02T02:31:34.709" v="2415" actId="1076"/>
          <ac:spMkLst>
            <pc:docMk/>
            <pc:sldMk cId="0" sldId="356"/>
            <ac:spMk id="4975" creationId="{00000000-0000-0000-0000-000000000000}"/>
          </ac:spMkLst>
        </pc:spChg>
        <pc:spChg chg="mod">
          <ac:chgData name="Nik Molnar" userId="c577ed71-d442-4ba5-8ba7-13a42003cccb" providerId="ADAL" clId="{B1D2B8FB-E097-465C-A332-A927166DF010}" dt="2019-11-02T02:31:34.709" v="2415" actId="1076"/>
          <ac:spMkLst>
            <pc:docMk/>
            <pc:sldMk cId="0" sldId="356"/>
            <ac:spMk id="4976" creationId="{00000000-0000-0000-0000-000000000000}"/>
          </ac:spMkLst>
        </pc:spChg>
        <pc:spChg chg="mod">
          <ac:chgData name="Nik Molnar" userId="c577ed71-d442-4ba5-8ba7-13a42003cccb" providerId="ADAL" clId="{B1D2B8FB-E097-465C-A332-A927166DF010}" dt="2019-11-02T02:31:34.709" v="2415" actId="1076"/>
          <ac:spMkLst>
            <pc:docMk/>
            <pc:sldMk cId="0" sldId="356"/>
            <ac:spMk id="4977" creationId="{00000000-0000-0000-0000-000000000000}"/>
          </ac:spMkLst>
        </pc:spChg>
        <pc:spChg chg="add del">
          <ac:chgData name="Nik Molnar" userId="c577ed71-d442-4ba5-8ba7-13a42003cccb" providerId="ADAL" clId="{B1D2B8FB-E097-465C-A332-A927166DF010}" dt="2019-11-02T02:27:46.296" v="2250" actId="478"/>
          <ac:spMkLst>
            <pc:docMk/>
            <pc:sldMk cId="0" sldId="356"/>
            <ac:spMk id="4978" creationId="{00000000-0000-0000-0000-000000000000}"/>
          </ac:spMkLst>
        </pc:spChg>
        <pc:spChg chg="del">
          <ac:chgData name="Nik Molnar" userId="c577ed71-d442-4ba5-8ba7-13a42003cccb" providerId="ADAL" clId="{B1D2B8FB-E097-465C-A332-A927166DF010}" dt="2019-11-02T02:27:46.296" v="2250" actId="478"/>
          <ac:spMkLst>
            <pc:docMk/>
            <pc:sldMk cId="0" sldId="356"/>
            <ac:spMk id="4979" creationId="{00000000-0000-0000-0000-000000000000}"/>
          </ac:spMkLst>
        </pc:spChg>
        <pc:spChg chg="del">
          <ac:chgData name="Nik Molnar" userId="c577ed71-d442-4ba5-8ba7-13a42003cccb" providerId="ADAL" clId="{B1D2B8FB-E097-465C-A332-A927166DF010}" dt="2019-11-02T02:27:46.296" v="2250" actId="478"/>
          <ac:spMkLst>
            <pc:docMk/>
            <pc:sldMk cId="0" sldId="356"/>
            <ac:spMk id="4980" creationId="{00000000-0000-0000-0000-000000000000}"/>
          </ac:spMkLst>
        </pc:spChg>
        <pc:grpChg chg="add del">
          <ac:chgData name="Nik Molnar" userId="c577ed71-d442-4ba5-8ba7-13a42003cccb" providerId="ADAL" clId="{B1D2B8FB-E097-465C-A332-A927166DF010}" dt="2019-11-02T02:27:44.571" v="2249" actId="478"/>
          <ac:grpSpMkLst>
            <pc:docMk/>
            <pc:sldMk cId="0" sldId="356"/>
            <ac:grpSpMk id="4969" creationId="{00000000-0000-0000-0000-000000000000}"/>
          </ac:grpSpMkLst>
        </pc:grpChg>
        <pc:picChg chg="add del mod">
          <ac:chgData name="Nik Molnar" userId="c577ed71-d442-4ba5-8ba7-13a42003cccb" providerId="ADAL" clId="{B1D2B8FB-E097-465C-A332-A927166DF010}" dt="2019-11-02T02:25:01.774" v="2248" actId="478"/>
          <ac:picMkLst>
            <pc:docMk/>
            <pc:sldMk cId="0" sldId="356"/>
            <ac:picMk id="3" creationId="{DC5CAD92-873A-405D-A5B0-DB2BE503AD9D}"/>
          </ac:picMkLst>
        </pc:picChg>
        <pc:picChg chg="add mod">
          <ac:chgData name="Nik Molnar" userId="c577ed71-d442-4ba5-8ba7-13a42003cccb" providerId="ADAL" clId="{B1D2B8FB-E097-465C-A332-A927166DF010}" dt="2019-11-02T02:29:57.526" v="2326" actId="1076"/>
          <ac:picMkLst>
            <pc:docMk/>
            <pc:sldMk cId="0" sldId="356"/>
            <ac:picMk id="4" creationId="{1336E8F6-A1AA-4ABC-ACDA-9432B45018B1}"/>
          </ac:picMkLst>
        </pc:picChg>
      </pc:sldChg>
      <pc:sldChg chg="del">
        <pc:chgData name="Nik Molnar" userId="c577ed71-d442-4ba5-8ba7-13a42003cccb" providerId="ADAL" clId="{B1D2B8FB-E097-465C-A332-A927166DF010}" dt="2019-10-31T21:26:50.271" v="939" actId="2696"/>
        <pc:sldMkLst>
          <pc:docMk/>
          <pc:sldMk cId="0" sldId="357"/>
        </pc:sldMkLst>
      </pc:sldChg>
      <pc:sldChg chg="del">
        <pc:chgData name="Nik Molnar" userId="c577ed71-d442-4ba5-8ba7-13a42003cccb" providerId="ADAL" clId="{B1D2B8FB-E097-465C-A332-A927166DF010}" dt="2019-10-31T21:26:50.297" v="940" actId="2696"/>
        <pc:sldMkLst>
          <pc:docMk/>
          <pc:sldMk cId="0" sldId="358"/>
        </pc:sldMkLst>
      </pc:sldChg>
      <pc:sldChg chg="del">
        <pc:chgData name="Nik Molnar" userId="c577ed71-d442-4ba5-8ba7-13a42003cccb" providerId="ADAL" clId="{B1D2B8FB-E097-465C-A332-A927166DF010}" dt="2019-10-31T21:26:50.324" v="941" actId="2696"/>
        <pc:sldMkLst>
          <pc:docMk/>
          <pc:sldMk cId="0" sldId="359"/>
        </pc:sldMkLst>
      </pc:sldChg>
      <pc:sldChg chg="del">
        <pc:chgData name="Nik Molnar" userId="c577ed71-d442-4ba5-8ba7-13a42003cccb" providerId="ADAL" clId="{B1D2B8FB-E097-465C-A332-A927166DF010}" dt="2019-10-31T21:26:50.387" v="942" actId="2696"/>
        <pc:sldMkLst>
          <pc:docMk/>
          <pc:sldMk cId="0" sldId="360"/>
        </pc:sldMkLst>
      </pc:sldChg>
      <pc:sldChg chg="del">
        <pc:chgData name="Nik Molnar" userId="c577ed71-d442-4ba5-8ba7-13a42003cccb" providerId="ADAL" clId="{B1D2B8FB-E097-465C-A332-A927166DF010}" dt="2019-10-31T21:26:50.459" v="943" actId="2696"/>
        <pc:sldMkLst>
          <pc:docMk/>
          <pc:sldMk cId="0" sldId="361"/>
        </pc:sldMkLst>
      </pc:sldChg>
      <pc:sldChg chg="del">
        <pc:chgData name="Nik Molnar" userId="c577ed71-d442-4ba5-8ba7-13a42003cccb" providerId="ADAL" clId="{B1D2B8FB-E097-465C-A332-A927166DF010}" dt="2019-10-31T21:26:50.538" v="944" actId="2696"/>
        <pc:sldMkLst>
          <pc:docMk/>
          <pc:sldMk cId="0" sldId="362"/>
        </pc:sldMkLst>
      </pc:sldChg>
      <pc:sldChg chg="addSp delSp modSp ord">
        <pc:chgData name="Nik Molnar" userId="c577ed71-d442-4ba5-8ba7-13a42003cccb" providerId="ADAL" clId="{B1D2B8FB-E097-465C-A332-A927166DF010}" dt="2019-11-02T02:20:03.048" v="2176"/>
        <pc:sldMkLst>
          <pc:docMk/>
          <pc:sldMk cId="3826906736" sldId="363"/>
        </pc:sldMkLst>
        <pc:spChg chg="add del">
          <ac:chgData name="Nik Molnar" userId="c577ed71-d442-4ba5-8ba7-13a42003cccb" providerId="ADAL" clId="{B1D2B8FB-E097-465C-A332-A927166DF010}" dt="2019-10-31T20:21:42.627" v="30"/>
          <ac:spMkLst>
            <pc:docMk/>
            <pc:sldMk cId="3826906736" sldId="363"/>
            <ac:spMk id="16" creationId="{741A8332-8CF2-432E-AE5F-C49EFE7B5EF6}"/>
          </ac:spMkLst>
        </pc:spChg>
        <pc:spChg chg="add del">
          <ac:chgData name="Nik Molnar" userId="c577ed71-d442-4ba5-8ba7-13a42003cccb" providerId="ADAL" clId="{B1D2B8FB-E097-465C-A332-A927166DF010}" dt="2019-10-31T20:21:42.627" v="30"/>
          <ac:spMkLst>
            <pc:docMk/>
            <pc:sldMk cId="3826906736" sldId="363"/>
            <ac:spMk id="17" creationId="{0E78D6AC-3867-438C-9349-66DF0735515B}"/>
          </ac:spMkLst>
        </pc:spChg>
        <pc:spChg chg="add del">
          <ac:chgData name="Nik Molnar" userId="c577ed71-d442-4ba5-8ba7-13a42003cccb" providerId="ADAL" clId="{B1D2B8FB-E097-465C-A332-A927166DF010}" dt="2019-10-31T20:21:42.627" v="30"/>
          <ac:spMkLst>
            <pc:docMk/>
            <pc:sldMk cId="3826906736" sldId="363"/>
            <ac:spMk id="18" creationId="{ACB595EA-A44E-42B2-9F5D-D69F40E1688F}"/>
          </ac:spMkLst>
        </pc:spChg>
        <pc:spChg chg="add del">
          <ac:chgData name="Nik Molnar" userId="c577ed71-d442-4ba5-8ba7-13a42003cccb" providerId="ADAL" clId="{B1D2B8FB-E097-465C-A332-A927166DF010}" dt="2019-10-31T20:21:42.627" v="30"/>
          <ac:spMkLst>
            <pc:docMk/>
            <pc:sldMk cId="3826906736" sldId="363"/>
            <ac:spMk id="19" creationId="{9FCD6117-32C3-4001-82CF-E1B77A621927}"/>
          </ac:spMkLst>
        </pc:spChg>
        <pc:spChg chg="add del">
          <ac:chgData name="Nik Molnar" userId="c577ed71-d442-4ba5-8ba7-13a42003cccb" providerId="ADAL" clId="{B1D2B8FB-E097-465C-A332-A927166DF010}" dt="2019-10-31T20:21:42.627" v="30"/>
          <ac:spMkLst>
            <pc:docMk/>
            <pc:sldMk cId="3826906736" sldId="363"/>
            <ac:spMk id="20" creationId="{E6F5BB80-62B1-485B-A393-2472DAA11163}"/>
          </ac:spMkLst>
        </pc:spChg>
        <pc:spChg chg="add del">
          <ac:chgData name="Nik Molnar" userId="c577ed71-d442-4ba5-8ba7-13a42003cccb" providerId="ADAL" clId="{B1D2B8FB-E097-465C-A332-A927166DF010}" dt="2019-10-31T20:21:42.627" v="30"/>
          <ac:spMkLst>
            <pc:docMk/>
            <pc:sldMk cId="3826906736" sldId="363"/>
            <ac:spMk id="21" creationId="{49E68F3B-3CA8-4F6E-896B-0ECB3D348BA9}"/>
          </ac:spMkLst>
        </pc:spChg>
        <pc:spChg chg="add del">
          <ac:chgData name="Nik Molnar" userId="c577ed71-d442-4ba5-8ba7-13a42003cccb" providerId="ADAL" clId="{B1D2B8FB-E097-465C-A332-A927166DF010}" dt="2019-10-31T20:21:42.627" v="30"/>
          <ac:spMkLst>
            <pc:docMk/>
            <pc:sldMk cId="3826906736" sldId="363"/>
            <ac:spMk id="22" creationId="{5CAEFEA7-F7A7-4A81-B352-165F95B83C9D}"/>
          </ac:spMkLst>
        </pc:spChg>
        <pc:spChg chg="add del mod">
          <ac:chgData name="Nik Molnar" userId="c577ed71-d442-4ba5-8ba7-13a42003cccb" providerId="ADAL" clId="{B1D2B8FB-E097-465C-A332-A927166DF010}" dt="2019-10-31T20:21:42.627" v="30"/>
          <ac:spMkLst>
            <pc:docMk/>
            <pc:sldMk cId="3826906736" sldId="363"/>
            <ac:spMk id="23" creationId="{A6F313D2-9610-43FC-80BB-C5FB6B6B65FB}"/>
          </ac:spMkLst>
        </pc:spChg>
        <pc:spChg chg="add del mod">
          <ac:chgData name="Nik Molnar" userId="c577ed71-d442-4ba5-8ba7-13a42003cccb" providerId="ADAL" clId="{B1D2B8FB-E097-465C-A332-A927166DF010}" dt="2019-10-31T20:21:42.627" v="30"/>
          <ac:spMkLst>
            <pc:docMk/>
            <pc:sldMk cId="3826906736" sldId="363"/>
            <ac:spMk id="24" creationId="{B4D9320D-B0ED-4F0B-99EA-E39B3D079C2C}"/>
          </ac:spMkLst>
        </pc:spChg>
        <pc:spChg chg="add del mod">
          <ac:chgData name="Nik Molnar" userId="c577ed71-d442-4ba5-8ba7-13a42003cccb" providerId="ADAL" clId="{B1D2B8FB-E097-465C-A332-A927166DF010}" dt="2019-10-31T20:21:42.627" v="30"/>
          <ac:spMkLst>
            <pc:docMk/>
            <pc:sldMk cId="3826906736" sldId="363"/>
            <ac:spMk id="25" creationId="{C60DF26A-52FA-48F6-ADD6-BFA8CD6A8821}"/>
          </ac:spMkLst>
        </pc:spChg>
        <pc:spChg chg="add del mod">
          <ac:chgData name="Nik Molnar" userId="c577ed71-d442-4ba5-8ba7-13a42003cccb" providerId="ADAL" clId="{B1D2B8FB-E097-465C-A332-A927166DF010}" dt="2019-10-31T20:21:42.627" v="30"/>
          <ac:spMkLst>
            <pc:docMk/>
            <pc:sldMk cId="3826906736" sldId="363"/>
            <ac:spMk id="26" creationId="{CC0512FC-D724-4CC5-ADF9-5DA4362C6CF5}"/>
          </ac:spMkLst>
        </pc:spChg>
        <pc:spChg chg="add del mod">
          <ac:chgData name="Nik Molnar" userId="c577ed71-d442-4ba5-8ba7-13a42003cccb" providerId="ADAL" clId="{B1D2B8FB-E097-465C-A332-A927166DF010}" dt="2019-10-31T20:21:42.627" v="30"/>
          <ac:spMkLst>
            <pc:docMk/>
            <pc:sldMk cId="3826906736" sldId="363"/>
            <ac:spMk id="27" creationId="{8E7C9967-4E48-49CC-8449-8C2992D7A2E0}"/>
          </ac:spMkLst>
        </pc:spChg>
        <pc:spChg chg="add del mod">
          <ac:chgData name="Nik Molnar" userId="c577ed71-d442-4ba5-8ba7-13a42003cccb" providerId="ADAL" clId="{B1D2B8FB-E097-465C-A332-A927166DF010}" dt="2019-10-31T20:21:42.627" v="30"/>
          <ac:spMkLst>
            <pc:docMk/>
            <pc:sldMk cId="3826906736" sldId="363"/>
            <ac:spMk id="28" creationId="{B638AF78-F297-4B3A-9E54-640399E8C725}"/>
          </ac:spMkLst>
        </pc:spChg>
        <pc:spChg chg="add del mod">
          <ac:chgData name="Nik Molnar" userId="c577ed71-d442-4ba5-8ba7-13a42003cccb" providerId="ADAL" clId="{B1D2B8FB-E097-465C-A332-A927166DF010}" dt="2019-10-31T20:21:42.627" v="30"/>
          <ac:spMkLst>
            <pc:docMk/>
            <pc:sldMk cId="3826906736" sldId="363"/>
            <ac:spMk id="29" creationId="{2B124E0B-C107-4B28-8D8E-C9F8841F2B64}"/>
          </ac:spMkLst>
        </pc:spChg>
        <pc:spChg chg="add del mod">
          <ac:chgData name="Nik Molnar" userId="c577ed71-d442-4ba5-8ba7-13a42003cccb" providerId="ADAL" clId="{B1D2B8FB-E097-465C-A332-A927166DF010}" dt="2019-10-31T20:21:42.627" v="30"/>
          <ac:spMkLst>
            <pc:docMk/>
            <pc:sldMk cId="3826906736" sldId="363"/>
            <ac:spMk id="30" creationId="{68A965EA-4CB6-4143-BB01-35B2A8CC176E}"/>
          </ac:spMkLst>
        </pc:spChg>
        <pc:spChg chg="add del mod">
          <ac:chgData name="Nik Molnar" userId="c577ed71-d442-4ba5-8ba7-13a42003cccb" providerId="ADAL" clId="{B1D2B8FB-E097-465C-A332-A927166DF010}" dt="2019-10-31T20:21:42.627" v="30"/>
          <ac:spMkLst>
            <pc:docMk/>
            <pc:sldMk cId="3826906736" sldId="363"/>
            <ac:spMk id="31" creationId="{7B4C82B1-08CA-4F8D-9C79-8881C9D321FE}"/>
          </ac:spMkLst>
        </pc:spChg>
        <pc:spChg chg="add del mod">
          <ac:chgData name="Nik Molnar" userId="c577ed71-d442-4ba5-8ba7-13a42003cccb" providerId="ADAL" clId="{B1D2B8FB-E097-465C-A332-A927166DF010}" dt="2019-10-31T20:21:42.627" v="30"/>
          <ac:spMkLst>
            <pc:docMk/>
            <pc:sldMk cId="3826906736" sldId="363"/>
            <ac:spMk id="32" creationId="{9A2BB84B-0E10-4661-8CBB-BDED82EB237C}"/>
          </ac:spMkLst>
        </pc:spChg>
        <pc:spChg chg="add del mod">
          <ac:chgData name="Nik Molnar" userId="c577ed71-d442-4ba5-8ba7-13a42003cccb" providerId="ADAL" clId="{B1D2B8FB-E097-465C-A332-A927166DF010}" dt="2019-10-31T20:21:42.627" v="30"/>
          <ac:spMkLst>
            <pc:docMk/>
            <pc:sldMk cId="3826906736" sldId="363"/>
            <ac:spMk id="33" creationId="{DED78390-BCDD-4B05-A63A-789EA026C0C8}"/>
          </ac:spMkLst>
        </pc:spChg>
        <pc:spChg chg="add del mod">
          <ac:chgData name="Nik Molnar" userId="c577ed71-d442-4ba5-8ba7-13a42003cccb" providerId="ADAL" clId="{B1D2B8FB-E097-465C-A332-A927166DF010}" dt="2019-10-31T20:21:42.627" v="30"/>
          <ac:spMkLst>
            <pc:docMk/>
            <pc:sldMk cId="3826906736" sldId="363"/>
            <ac:spMk id="34" creationId="{2EDDBDE9-8964-4120-9891-0B7117192AC4}"/>
          </ac:spMkLst>
        </pc:spChg>
        <pc:spChg chg="add del mod">
          <ac:chgData name="Nik Molnar" userId="c577ed71-d442-4ba5-8ba7-13a42003cccb" providerId="ADAL" clId="{B1D2B8FB-E097-465C-A332-A927166DF010}" dt="2019-10-31T20:21:42.627" v="30"/>
          <ac:spMkLst>
            <pc:docMk/>
            <pc:sldMk cId="3826906736" sldId="363"/>
            <ac:spMk id="35" creationId="{B5BB48B1-66F9-4AA4-A11F-DAC1BA5E62C0}"/>
          </ac:spMkLst>
        </pc:spChg>
        <pc:spChg chg="add del mod">
          <ac:chgData name="Nik Molnar" userId="c577ed71-d442-4ba5-8ba7-13a42003cccb" providerId="ADAL" clId="{B1D2B8FB-E097-465C-A332-A927166DF010}" dt="2019-10-31T20:21:42.627" v="30"/>
          <ac:spMkLst>
            <pc:docMk/>
            <pc:sldMk cId="3826906736" sldId="363"/>
            <ac:spMk id="36" creationId="{831128F4-F174-4505-A1CA-627D22926440}"/>
          </ac:spMkLst>
        </pc:spChg>
        <pc:spChg chg="add del mod">
          <ac:chgData name="Nik Molnar" userId="c577ed71-d442-4ba5-8ba7-13a42003cccb" providerId="ADAL" clId="{B1D2B8FB-E097-465C-A332-A927166DF010}" dt="2019-10-31T20:21:42.627" v="30"/>
          <ac:spMkLst>
            <pc:docMk/>
            <pc:sldMk cId="3826906736" sldId="363"/>
            <ac:spMk id="37" creationId="{9AA26E4F-9606-45A3-B2F6-C24EBB208906}"/>
          </ac:spMkLst>
        </pc:spChg>
        <pc:spChg chg="add del mod">
          <ac:chgData name="Nik Molnar" userId="c577ed71-d442-4ba5-8ba7-13a42003cccb" providerId="ADAL" clId="{B1D2B8FB-E097-465C-A332-A927166DF010}" dt="2019-10-31T20:21:42.627" v="30"/>
          <ac:spMkLst>
            <pc:docMk/>
            <pc:sldMk cId="3826906736" sldId="363"/>
            <ac:spMk id="38" creationId="{F0184896-A0B5-4A5D-A2C9-3857BEA9A1E2}"/>
          </ac:spMkLst>
        </pc:spChg>
        <pc:spChg chg="add del mod">
          <ac:chgData name="Nik Molnar" userId="c577ed71-d442-4ba5-8ba7-13a42003cccb" providerId="ADAL" clId="{B1D2B8FB-E097-465C-A332-A927166DF010}" dt="2019-10-31T20:21:42.627" v="30"/>
          <ac:spMkLst>
            <pc:docMk/>
            <pc:sldMk cId="3826906736" sldId="363"/>
            <ac:spMk id="39" creationId="{8DA67944-51A5-4906-A34B-A6BD4A72373E}"/>
          </ac:spMkLst>
        </pc:spChg>
        <pc:spChg chg="add del mod">
          <ac:chgData name="Nik Molnar" userId="c577ed71-d442-4ba5-8ba7-13a42003cccb" providerId="ADAL" clId="{B1D2B8FB-E097-465C-A332-A927166DF010}" dt="2019-10-31T20:21:42.627" v="30"/>
          <ac:spMkLst>
            <pc:docMk/>
            <pc:sldMk cId="3826906736" sldId="363"/>
            <ac:spMk id="40" creationId="{ABDA3B4E-7CB3-4F8A-AE6E-A81D17B5DD71}"/>
          </ac:spMkLst>
        </pc:spChg>
        <pc:spChg chg="add del mod">
          <ac:chgData name="Nik Molnar" userId="c577ed71-d442-4ba5-8ba7-13a42003cccb" providerId="ADAL" clId="{B1D2B8FB-E097-465C-A332-A927166DF010}" dt="2019-10-31T20:21:42.627" v="30"/>
          <ac:spMkLst>
            <pc:docMk/>
            <pc:sldMk cId="3826906736" sldId="363"/>
            <ac:spMk id="41" creationId="{1D7BFB02-92CB-4D4F-83B1-0D884FABE438}"/>
          </ac:spMkLst>
        </pc:spChg>
        <pc:spChg chg="add del mod">
          <ac:chgData name="Nik Molnar" userId="c577ed71-d442-4ba5-8ba7-13a42003cccb" providerId="ADAL" clId="{B1D2B8FB-E097-465C-A332-A927166DF010}" dt="2019-10-31T20:21:42.627" v="30"/>
          <ac:spMkLst>
            <pc:docMk/>
            <pc:sldMk cId="3826906736" sldId="363"/>
            <ac:spMk id="42" creationId="{E8479B22-A241-46D7-BD39-AAF54D125A15}"/>
          </ac:spMkLst>
        </pc:spChg>
        <pc:spChg chg="add del mod">
          <ac:chgData name="Nik Molnar" userId="c577ed71-d442-4ba5-8ba7-13a42003cccb" providerId="ADAL" clId="{B1D2B8FB-E097-465C-A332-A927166DF010}" dt="2019-10-31T20:21:42.627" v="30"/>
          <ac:spMkLst>
            <pc:docMk/>
            <pc:sldMk cId="3826906736" sldId="363"/>
            <ac:spMk id="43" creationId="{7BFC618B-D279-4AB0-BFFE-9F14F63790C0}"/>
          </ac:spMkLst>
        </pc:spChg>
        <pc:spChg chg="add del">
          <ac:chgData name="Nik Molnar" userId="c577ed71-d442-4ba5-8ba7-13a42003cccb" providerId="ADAL" clId="{B1D2B8FB-E097-465C-A332-A927166DF010}" dt="2019-10-31T20:21:48.114" v="32"/>
          <ac:spMkLst>
            <pc:docMk/>
            <pc:sldMk cId="3826906736" sldId="363"/>
            <ac:spMk id="44" creationId="{320C8843-2CA2-4F13-9717-CEEE99709EE7}"/>
          </ac:spMkLst>
        </pc:spChg>
        <pc:spChg chg="add del">
          <ac:chgData name="Nik Molnar" userId="c577ed71-d442-4ba5-8ba7-13a42003cccb" providerId="ADAL" clId="{B1D2B8FB-E097-465C-A332-A927166DF010}" dt="2019-10-31T20:21:48.114" v="32"/>
          <ac:spMkLst>
            <pc:docMk/>
            <pc:sldMk cId="3826906736" sldId="363"/>
            <ac:spMk id="45" creationId="{3EA4F431-A58C-4053-9093-DAE84C95333E}"/>
          </ac:spMkLst>
        </pc:spChg>
        <pc:spChg chg="add del">
          <ac:chgData name="Nik Molnar" userId="c577ed71-d442-4ba5-8ba7-13a42003cccb" providerId="ADAL" clId="{B1D2B8FB-E097-465C-A332-A927166DF010}" dt="2019-10-31T20:21:48.114" v="32"/>
          <ac:spMkLst>
            <pc:docMk/>
            <pc:sldMk cId="3826906736" sldId="363"/>
            <ac:spMk id="46" creationId="{D38CD539-7406-48F3-BE82-43A5CACEA517}"/>
          </ac:spMkLst>
        </pc:spChg>
        <pc:spChg chg="add del">
          <ac:chgData name="Nik Molnar" userId="c577ed71-d442-4ba5-8ba7-13a42003cccb" providerId="ADAL" clId="{B1D2B8FB-E097-465C-A332-A927166DF010}" dt="2019-10-31T20:21:48.114" v="32"/>
          <ac:spMkLst>
            <pc:docMk/>
            <pc:sldMk cId="3826906736" sldId="363"/>
            <ac:spMk id="47" creationId="{DE2C12C3-329E-4A3B-BA0E-7A47B64B9861}"/>
          </ac:spMkLst>
        </pc:spChg>
        <pc:spChg chg="add del">
          <ac:chgData name="Nik Molnar" userId="c577ed71-d442-4ba5-8ba7-13a42003cccb" providerId="ADAL" clId="{B1D2B8FB-E097-465C-A332-A927166DF010}" dt="2019-10-31T20:21:48.114" v="32"/>
          <ac:spMkLst>
            <pc:docMk/>
            <pc:sldMk cId="3826906736" sldId="363"/>
            <ac:spMk id="48" creationId="{90C99A49-22B7-42C8-8104-F428BDA2D14C}"/>
          </ac:spMkLst>
        </pc:spChg>
        <pc:spChg chg="add del">
          <ac:chgData name="Nik Molnar" userId="c577ed71-d442-4ba5-8ba7-13a42003cccb" providerId="ADAL" clId="{B1D2B8FB-E097-465C-A332-A927166DF010}" dt="2019-10-31T20:21:48.114" v="32"/>
          <ac:spMkLst>
            <pc:docMk/>
            <pc:sldMk cId="3826906736" sldId="363"/>
            <ac:spMk id="49" creationId="{89A1E852-1621-4F02-8818-99D56BF44390}"/>
          </ac:spMkLst>
        </pc:spChg>
        <pc:spChg chg="add del">
          <ac:chgData name="Nik Molnar" userId="c577ed71-d442-4ba5-8ba7-13a42003cccb" providerId="ADAL" clId="{B1D2B8FB-E097-465C-A332-A927166DF010}" dt="2019-10-31T20:21:48.114" v="32"/>
          <ac:spMkLst>
            <pc:docMk/>
            <pc:sldMk cId="3826906736" sldId="363"/>
            <ac:spMk id="50" creationId="{1E6100E5-B04B-4AE5-A8E8-53F638C09481}"/>
          </ac:spMkLst>
        </pc:spChg>
        <pc:spChg chg="add del">
          <ac:chgData name="Nik Molnar" userId="c577ed71-d442-4ba5-8ba7-13a42003cccb" providerId="ADAL" clId="{B1D2B8FB-E097-465C-A332-A927166DF010}" dt="2019-10-31T20:21:48.114" v="32"/>
          <ac:spMkLst>
            <pc:docMk/>
            <pc:sldMk cId="3826906736" sldId="363"/>
            <ac:spMk id="51" creationId="{5E6D7922-7415-4C01-9C72-3BDA0E4A0D6C}"/>
          </ac:spMkLst>
        </pc:spChg>
        <pc:spChg chg="add del">
          <ac:chgData name="Nik Molnar" userId="c577ed71-d442-4ba5-8ba7-13a42003cccb" providerId="ADAL" clId="{B1D2B8FB-E097-465C-A332-A927166DF010}" dt="2019-10-31T20:21:48.114" v="32"/>
          <ac:spMkLst>
            <pc:docMk/>
            <pc:sldMk cId="3826906736" sldId="363"/>
            <ac:spMk id="52" creationId="{F6BD8208-D748-4974-BF5D-F4EA5EAC24A7}"/>
          </ac:spMkLst>
        </pc:spChg>
        <pc:spChg chg="add del">
          <ac:chgData name="Nik Molnar" userId="c577ed71-d442-4ba5-8ba7-13a42003cccb" providerId="ADAL" clId="{B1D2B8FB-E097-465C-A332-A927166DF010}" dt="2019-10-31T20:21:48.114" v="32"/>
          <ac:spMkLst>
            <pc:docMk/>
            <pc:sldMk cId="3826906736" sldId="363"/>
            <ac:spMk id="53" creationId="{BB96A104-00A6-493A-8239-E6FFEFD76599}"/>
          </ac:spMkLst>
        </pc:spChg>
        <pc:spChg chg="add del">
          <ac:chgData name="Nik Molnar" userId="c577ed71-d442-4ba5-8ba7-13a42003cccb" providerId="ADAL" clId="{B1D2B8FB-E097-465C-A332-A927166DF010}" dt="2019-10-31T20:21:48.114" v="32"/>
          <ac:spMkLst>
            <pc:docMk/>
            <pc:sldMk cId="3826906736" sldId="363"/>
            <ac:spMk id="54" creationId="{88BDA4F5-46CA-4CAF-9712-FB7A0CB3DE46}"/>
          </ac:spMkLst>
        </pc:spChg>
        <pc:spChg chg="add del">
          <ac:chgData name="Nik Molnar" userId="c577ed71-d442-4ba5-8ba7-13a42003cccb" providerId="ADAL" clId="{B1D2B8FB-E097-465C-A332-A927166DF010}" dt="2019-10-31T20:21:48.114" v="32"/>
          <ac:spMkLst>
            <pc:docMk/>
            <pc:sldMk cId="3826906736" sldId="363"/>
            <ac:spMk id="55" creationId="{C9E8A49C-F607-4218-8E82-8AD6DE01AD65}"/>
          </ac:spMkLst>
        </pc:spChg>
        <pc:spChg chg="add del">
          <ac:chgData name="Nik Molnar" userId="c577ed71-d442-4ba5-8ba7-13a42003cccb" providerId="ADAL" clId="{B1D2B8FB-E097-465C-A332-A927166DF010}" dt="2019-10-31T20:21:48.114" v="32"/>
          <ac:spMkLst>
            <pc:docMk/>
            <pc:sldMk cId="3826906736" sldId="363"/>
            <ac:spMk id="56" creationId="{102EC038-E300-45D5-BFF9-D5DB4840E4C0}"/>
          </ac:spMkLst>
        </pc:spChg>
        <pc:spChg chg="add del">
          <ac:chgData name="Nik Molnar" userId="c577ed71-d442-4ba5-8ba7-13a42003cccb" providerId="ADAL" clId="{B1D2B8FB-E097-465C-A332-A927166DF010}" dt="2019-10-31T20:21:48.114" v="32"/>
          <ac:spMkLst>
            <pc:docMk/>
            <pc:sldMk cId="3826906736" sldId="363"/>
            <ac:spMk id="57" creationId="{5B2138E8-353E-4112-9CB4-49AF23FC00F2}"/>
          </ac:spMkLst>
        </pc:spChg>
        <pc:spChg chg="add del">
          <ac:chgData name="Nik Molnar" userId="c577ed71-d442-4ba5-8ba7-13a42003cccb" providerId="ADAL" clId="{B1D2B8FB-E097-465C-A332-A927166DF010}" dt="2019-10-31T20:21:48.114" v="32"/>
          <ac:spMkLst>
            <pc:docMk/>
            <pc:sldMk cId="3826906736" sldId="363"/>
            <ac:spMk id="58" creationId="{A2AA01CA-6FCF-4152-911D-31FC40B27965}"/>
          </ac:spMkLst>
        </pc:spChg>
        <pc:spChg chg="add del">
          <ac:chgData name="Nik Molnar" userId="c577ed71-d442-4ba5-8ba7-13a42003cccb" providerId="ADAL" clId="{B1D2B8FB-E097-465C-A332-A927166DF010}" dt="2019-10-31T20:21:48.114" v="32"/>
          <ac:spMkLst>
            <pc:docMk/>
            <pc:sldMk cId="3826906736" sldId="363"/>
            <ac:spMk id="59" creationId="{761157BE-0639-4994-A9F9-BEF4D4EAB278}"/>
          </ac:spMkLst>
        </pc:spChg>
        <pc:spChg chg="add del">
          <ac:chgData name="Nik Molnar" userId="c577ed71-d442-4ba5-8ba7-13a42003cccb" providerId="ADAL" clId="{B1D2B8FB-E097-465C-A332-A927166DF010}" dt="2019-10-31T20:21:48.114" v="32"/>
          <ac:spMkLst>
            <pc:docMk/>
            <pc:sldMk cId="3826906736" sldId="363"/>
            <ac:spMk id="60" creationId="{80572D14-271C-48D3-B04A-41C0325FF53A}"/>
          </ac:spMkLst>
        </pc:spChg>
        <pc:spChg chg="add del">
          <ac:chgData name="Nik Molnar" userId="c577ed71-d442-4ba5-8ba7-13a42003cccb" providerId="ADAL" clId="{B1D2B8FB-E097-465C-A332-A927166DF010}" dt="2019-10-31T20:21:48.114" v="32"/>
          <ac:spMkLst>
            <pc:docMk/>
            <pc:sldMk cId="3826906736" sldId="363"/>
            <ac:spMk id="61" creationId="{E617F81A-9B6E-49D7-A5D8-A91F6D78AD6F}"/>
          </ac:spMkLst>
        </pc:spChg>
        <pc:spChg chg="add del">
          <ac:chgData name="Nik Molnar" userId="c577ed71-d442-4ba5-8ba7-13a42003cccb" providerId="ADAL" clId="{B1D2B8FB-E097-465C-A332-A927166DF010}" dt="2019-10-31T20:21:48.114" v="32"/>
          <ac:spMkLst>
            <pc:docMk/>
            <pc:sldMk cId="3826906736" sldId="363"/>
            <ac:spMk id="62" creationId="{9E8F6ED4-4BC8-43A6-B038-C2B6235E336E}"/>
          </ac:spMkLst>
        </pc:spChg>
        <pc:spChg chg="add del">
          <ac:chgData name="Nik Molnar" userId="c577ed71-d442-4ba5-8ba7-13a42003cccb" providerId="ADAL" clId="{B1D2B8FB-E097-465C-A332-A927166DF010}" dt="2019-10-31T20:21:48.114" v="32"/>
          <ac:spMkLst>
            <pc:docMk/>
            <pc:sldMk cId="3826906736" sldId="363"/>
            <ac:spMk id="63" creationId="{8DA80534-E945-4062-BCC6-368508C3F850}"/>
          </ac:spMkLst>
        </pc:spChg>
        <pc:spChg chg="add del">
          <ac:chgData name="Nik Molnar" userId="c577ed71-d442-4ba5-8ba7-13a42003cccb" providerId="ADAL" clId="{B1D2B8FB-E097-465C-A332-A927166DF010}" dt="2019-10-31T20:21:48.114" v="32"/>
          <ac:spMkLst>
            <pc:docMk/>
            <pc:sldMk cId="3826906736" sldId="363"/>
            <ac:spMk id="64" creationId="{5B506137-8D47-41F8-B0A3-148408195297}"/>
          </ac:spMkLst>
        </pc:spChg>
        <pc:spChg chg="add del">
          <ac:chgData name="Nik Molnar" userId="c577ed71-d442-4ba5-8ba7-13a42003cccb" providerId="ADAL" clId="{B1D2B8FB-E097-465C-A332-A927166DF010}" dt="2019-10-31T20:21:48.114" v="32"/>
          <ac:spMkLst>
            <pc:docMk/>
            <pc:sldMk cId="3826906736" sldId="363"/>
            <ac:spMk id="65" creationId="{050C0470-6310-4E1B-BF24-50E2CFFA6C44}"/>
          </ac:spMkLst>
        </pc:spChg>
        <pc:spChg chg="add del">
          <ac:chgData name="Nik Molnar" userId="c577ed71-d442-4ba5-8ba7-13a42003cccb" providerId="ADAL" clId="{B1D2B8FB-E097-465C-A332-A927166DF010}" dt="2019-10-31T20:21:48.114" v="32"/>
          <ac:spMkLst>
            <pc:docMk/>
            <pc:sldMk cId="3826906736" sldId="363"/>
            <ac:spMk id="66" creationId="{96A032A6-C86A-4CC8-93EB-1E8610F01215}"/>
          </ac:spMkLst>
        </pc:spChg>
        <pc:spChg chg="add del">
          <ac:chgData name="Nik Molnar" userId="c577ed71-d442-4ba5-8ba7-13a42003cccb" providerId="ADAL" clId="{B1D2B8FB-E097-465C-A332-A927166DF010}" dt="2019-10-31T20:21:48.114" v="32"/>
          <ac:spMkLst>
            <pc:docMk/>
            <pc:sldMk cId="3826906736" sldId="363"/>
            <ac:spMk id="67" creationId="{7C2BA823-B0E1-496C-B0DC-42EEE64641DA}"/>
          </ac:spMkLst>
        </pc:spChg>
        <pc:spChg chg="add del">
          <ac:chgData name="Nik Molnar" userId="c577ed71-d442-4ba5-8ba7-13a42003cccb" providerId="ADAL" clId="{B1D2B8FB-E097-465C-A332-A927166DF010}" dt="2019-10-31T20:21:48.114" v="32"/>
          <ac:spMkLst>
            <pc:docMk/>
            <pc:sldMk cId="3826906736" sldId="363"/>
            <ac:spMk id="68" creationId="{5BBD2DB7-6146-45AD-B3BD-D43D3EEA30EA}"/>
          </ac:spMkLst>
        </pc:spChg>
        <pc:spChg chg="add del">
          <ac:chgData name="Nik Molnar" userId="c577ed71-d442-4ba5-8ba7-13a42003cccb" providerId="ADAL" clId="{B1D2B8FB-E097-465C-A332-A927166DF010}" dt="2019-10-31T20:21:48.114" v="32"/>
          <ac:spMkLst>
            <pc:docMk/>
            <pc:sldMk cId="3826906736" sldId="363"/>
            <ac:spMk id="69" creationId="{F69C4379-13DF-44F2-94C9-416CDAE23C1D}"/>
          </ac:spMkLst>
        </pc:spChg>
        <pc:spChg chg="add del">
          <ac:chgData name="Nik Molnar" userId="c577ed71-d442-4ba5-8ba7-13a42003cccb" providerId="ADAL" clId="{B1D2B8FB-E097-465C-A332-A927166DF010}" dt="2019-10-31T20:21:48.114" v="32"/>
          <ac:spMkLst>
            <pc:docMk/>
            <pc:sldMk cId="3826906736" sldId="363"/>
            <ac:spMk id="70" creationId="{57D2DC46-2315-4419-A7C2-EC3D6E57AE06}"/>
          </ac:spMkLst>
        </pc:spChg>
        <pc:spChg chg="add del">
          <ac:chgData name="Nik Molnar" userId="c577ed71-d442-4ba5-8ba7-13a42003cccb" providerId="ADAL" clId="{B1D2B8FB-E097-465C-A332-A927166DF010}" dt="2019-10-31T20:21:48.114" v="32"/>
          <ac:spMkLst>
            <pc:docMk/>
            <pc:sldMk cId="3826906736" sldId="363"/>
            <ac:spMk id="71" creationId="{7BAA65E8-7C4B-4BDE-9197-4417A1837DDA}"/>
          </ac:spMkLst>
        </pc:spChg>
        <pc:spChg chg="add mod">
          <ac:chgData name="Nik Molnar" userId="c577ed71-d442-4ba5-8ba7-13a42003cccb" providerId="ADAL" clId="{B1D2B8FB-E097-465C-A332-A927166DF010}" dt="2019-10-31T20:31:28.699" v="185" actId="14100"/>
          <ac:spMkLst>
            <pc:docMk/>
            <pc:sldMk cId="3826906736" sldId="363"/>
            <ac:spMk id="72" creationId="{998733B0-2074-4DFF-931F-449F48E10155}"/>
          </ac:spMkLst>
        </pc:spChg>
        <pc:spChg chg="add del">
          <ac:chgData name="Nik Molnar" userId="c577ed71-d442-4ba5-8ba7-13a42003cccb" providerId="ADAL" clId="{B1D2B8FB-E097-465C-A332-A927166DF010}" dt="2019-10-31T20:28:00.148" v="94" actId="478"/>
          <ac:spMkLst>
            <pc:docMk/>
            <pc:sldMk cId="3826906736" sldId="363"/>
            <ac:spMk id="73" creationId="{DDA78E70-46C7-4679-A31E-2E50BCEB503F}"/>
          </ac:spMkLst>
        </pc:spChg>
        <pc:spChg chg="add del">
          <ac:chgData name="Nik Molnar" userId="c577ed71-d442-4ba5-8ba7-13a42003cccb" providerId="ADAL" clId="{B1D2B8FB-E097-465C-A332-A927166DF010}" dt="2019-10-31T20:28:00.148" v="94" actId="478"/>
          <ac:spMkLst>
            <pc:docMk/>
            <pc:sldMk cId="3826906736" sldId="363"/>
            <ac:spMk id="74" creationId="{AD61A3EE-42CC-49FE-9043-FDC438006553}"/>
          </ac:spMkLst>
        </pc:spChg>
        <pc:spChg chg="add mod">
          <ac:chgData name="Nik Molnar" userId="c577ed71-d442-4ba5-8ba7-13a42003cccb" providerId="ADAL" clId="{B1D2B8FB-E097-465C-A332-A927166DF010}" dt="2019-10-31T20:30:37.338" v="179" actId="1076"/>
          <ac:spMkLst>
            <pc:docMk/>
            <pc:sldMk cId="3826906736" sldId="363"/>
            <ac:spMk id="75" creationId="{0116AC94-68F2-43FA-933B-DA8525ADD9A7}"/>
          </ac:spMkLst>
        </pc:spChg>
        <pc:spChg chg="add mod">
          <ac:chgData name="Nik Molnar" userId="c577ed71-d442-4ba5-8ba7-13a42003cccb" providerId="ADAL" clId="{B1D2B8FB-E097-465C-A332-A927166DF010}" dt="2019-10-31T20:30:37.338" v="179" actId="1076"/>
          <ac:spMkLst>
            <pc:docMk/>
            <pc:sldMk cId="3826906736" sldId="363"/>
            <ac:spMk id="76" creationId="{1693BCC4-5816-45B4-93EA-68271173540F}"/>
          </ac:spMkLst>
        </pc:spChg>
        <pc:spChg chg="add del">
          <ac:chgData name="Nik Molnar" userId="c577ed71-d442-4ba5-8ba7-13a42003cccb" providerId="ADAL" clId="{B1D2B8FB-E097-465C-A332-A927166DF010}" dt="2019-10-31T20:27:49.423" v="92" actId="478"/>
          <ac:spMkLst>
            <pc:docMk/>
            <pc:sldMk cId="3826906736" sldId="363"/>
            <ac:spMk id="77" creationId="{5951F6F5-7005-4F38-BF16-CC78C6DF3B1A}"/>
          </ac:spMkLst>
        </pc:spChg>
        <pc:spChg chg="add del mod">
          <ac:chgData name="Nik Molnar" userId="c577ed71-d442-4ba5-8ba7-13a42003cccb" providerId="ADAL" clId="{B1D2B8FB-E097-465C-A332-A927166DF010}" dt="2019-10-31T20:27:53.023" v="93" actId="478"/>
          <ac:spMkLst>
            <pc:docMk/>
            <pc:sldMk cId="3826906736" sldId="363"/>
            <ac:spMk id="78" creationId="{E7E8CAD2-AB96-4AE8-94DC-6B1E882B7DBA}"/>
          </ac:spMkLst>
        </pc:spChg>
        <pc:spChg chg="add mod">
          <ac:chgData name="Nik Molnar" userId="c577ed71-d442-4ba5-8ba7-13a42003cccb" providerId="ADAL" clId="{B1D2B8FB-E097-465C-A332-A927166DF010}" dt="2019-10-31T20:31:44.045" v="186" actId="1076"/>
          <ac:spMkLst>
            <pc:docMk/>
            <pc:sldMk cId="3826906736" sldId="363"/>
            <ac:spMk id="79" creationId="{38A37312-7DFC-46EF-A67D-EB361B975D9E}"/>
          </ac:spMkLst>
        </pc:spChg>
        <pc:spChg chg="add mod">
          <ac:chgData name="Nik Molnar" userId="c577ed71-d442-4ba5-8ba7-13a42003cccb" providerId="ADAL" clId="{B1D2B8FB-E097-465C-A332-A927166DF010}" dt="2019-10-31T20:31:44.045" v="186" actId="1076"/>
          <ac:spMkLst>
            <pc:docMk/>
            <pc:sldMk cId="3826906736" sldId="363"/>
            <ac:spMk id="80" creationId="{9BF4AE17-2009-407A-BBF1-852BD8472965}"/>
          </ac:spMkLst>
        </pc:spChg>
        <pc:spChg chg="add mod">
          <ac:chgData name="Nik Molnar" userId="c577ed71-d442-4ba5-8ba7-13a42003cccb" providerId="ADAL" clId="{B1D2B8FB-E097-465C-A332-A927166DF010}" dt="2019-10-31T20:31:44.045" v="186" actId="1076"/>
          <ac:spMkLst>
            <pc:docMk/>
            <pc:sldMk cId="3826906736" sldId="363"/>
            <ac:spMk id="81" creationId="{151B982D-1B5B-4D56-BC8A-AF7956C280DF}"/>
          </ac:spMkLst>
        </pc:spChg>
        <pc:spChg chg="add mod">
          <ac:chgData name="Nik Molnar" userId="c577ed71-d442-4ba5-8ba7-13a42003cccb" providerId="ADAL" clId="{B1D2B8FB-E097-465C-A332-A927166DF010}" dt="2019-10-31T20:34:07.051" v="221" actId="1076"/>
          <ac:spMkLst>
            <pc:docMk/>
            <pc:sldMk cId="3826906736" sldId="363"/>
            <ac:spMk id="83" creationId="{AEAE99A9-A25F-454F-9D3F-568E44848C7A}"/>
          </ac:spMkLst>
        </pc:spChg>
        <pc:spChg chg="add mod">
          <ac:chgData name="Nik Molnar" userId="c577ed71-d442-4ba5-8ba7-13a42003cccb" providerId="ADAL" clId="{B1D2B8FB-E097-465C-A332-A927166DF010}" dt="2019-10-31T20:36:45.397" v="257" actId="208"/>
          <ac:spMkLst>
            <pc:docMk/>
            <pc:sldMk cId="3826906736" sldId="363"/>
            <ac:spMk id="84" creationId="{E4A049F4-C2D4-4827-8A3C-A3C9D0A5ED6A}"/>
          </ac:spMkLst>
        </pc:spChg>
        <pc:spChg chg="add mod">
          <ac:chgData name="Nik Molnar" userId="c577ed71-d442-4ba5-8ba7-13a42003cccb" providerId="ADAL" clId="{B1D2B8FB-E097-465C-A332-A927166DF010}" dt="2019-10-31T20:34:17.206" v="230" actId="20577"/>
          <ac:spMkLst>
            <pc:docMk/>
            <pc:sldMk cId="3826906736" sldId="363"/>
            <ac:spMk id="85" creationId="{22F042DF-D7E3-43C1-BB23-48EEEE151986}"/>
          </ac:spMkLst>
        </pc:spChg>
        <pc:spChg chg="add mod">
          <ac:chgData name="Nik Molnar" userId="c577ed71-d442-4ba5-8ba7-13a42003cccb" providerId="ADAL" clId="{B1D2B8FB-E097-465C-A332-A927166DF010}" dt="2019-10-31T20:38:51.509" v="298" actId="14100"/>
          <ac:spMkLst>
            <pc:docMk/>
            <pc:sldMk cId="3826906736" sldId="363"/>
            <ac:spMk id="87" creationId="{11D979BB-5B3E-4E6E-AF76-B80D4A860588}"/>
          </ac:spMkLst>
        </pc:spChg>
        <pc:spChg chg="add mod">
          <ac:chgData name="Nik Molnar" userId="c577ed71-d442-4ba5-8ba7-13a42003cccb" providerId="ADAL" clId="{B1D2B8FB-E097-465C-A332-A927166DF010}" dt="2019-10-31T20:38:45.367" v="297" actId="1076"/>
          <ac:spMkLst>
            <pc:docMk/>
            <pc:sldMk cId="3826906736" sldId="363"/>
            <ac:spMk id="88" creationId="{1BB94397-E025-44A5-93CB-FDA98EC8F9D1}"/>
          </ac:spMkLst>
        </pc:spChg>
        <pc:spChg chg="add mod">
          <ac:chgData name="Nik Molnar" userId="c577ed71-d442-4ba5-8ba7-13a42003cccb" providerId="ADAL" clId="{B1D2B8FB-E097-465C-A332-A927166DF010}" dt="2019-10-31T20:38:45.367" v="297" actId="1076"/>
          <ac:spMkLst>
            <pc:docMk/>
            <pc:sldMk cId="3826906736" sldId="363"/>
            <ac:spMk id="89" creationId="{95931972-D9DB-40C9-9DB3-853EA9421CF0}"/>
          </ac:spMkLst>
        </pc:spChg>
        <pc:spChg chg="add del mod">
          <ac:chgData name="Nik Molnar" userId="c577ed71-d442-4ba5-8ba7-13a42003cccb" providerId="ADAL" clId="{B1D2B8FB-E097-465C-A332-A927166DF010}" dt="2019-10-31T20:46:11.200" v="323" actId="478"/>
          <ac:spMkLst>
            <pc:docMk/>
            <pc:sldMk cId="3826906736" sldId="363"/>
            <ac:spMk id="5188" creationId="{D5EA8A76-4FD3-48D1-B789-2AB4135AB598}"/>
          </ac:spMkLst>
        </pc:spChg>
        <pc:spChg chg="mod">
          <ac:chgData name="Nik Molnar" userId="c577ed71-d442-4ba5-8ba7-13a42003cccb" providerId="ADAL" clId="{B1D2B8FB-E097-465C-A332-A927166DF010}" dt="2019-10-31T20:30:15.239" v="175" actId="20577"/>
          <ac:spMkLst>
            <pc:docMk/>
            <pc:sldMk cId="3826906736" sldId="363"/>
            <ac:spMk id="5198" creationId="{00000000-0000-0000-0000-000000000000}"/>
          </ac:spMkLst>
        </pc:spChg>
        <pc:spChg chg="del">
          <ac:chgData name="Nik Molnar" userId="c577ed71-d442-4ba5-8ba7-13a42003cccb" providerId="ADAL" clId="{B1D2B8FB-E097-465C-A332-A927166DF010}" dt="2019-10-31T20:43:18.695" v="316" actId="478"/>
          <ac:spMkLst>
            <pc:docMk/>
            <pc:sldMk cId="3826906736" sldId="363"/>
            <ac:spMk id="5199" creationId="{00000000-0000-0000-0000-000000000000}"/>
          </ac:spMkLst>
        </pc:spChg>
        <pc:spChg chg="del mod">
          <ac:chgData name="Nik Molnar" userId="c577ed71-d442-4ba5-8ba7-13a42003cccb" providerId="ADAL" clId="{B1D2B8FB-E097-465C-A332-A927166DF010}" dt="2019-10-31T20:43:13.700" v="315" actId="478"/>
          <ac:spMkLst>
            <pc:docMk/>
            <pc:sldMk cId="3826906736" sldId="363"/>
            <ac:spMk id="5201" creationId="{00000000-0000-0000-0000-000000000000}"/>
          </ac:spMkLst>
        </pc:spChg>
        <pc:picChg chg="add mod ord">
          <ac:chgData name="Nik Molnar" userId="c577ed71-d442-4ba5-8ba7-13a42003cccb" providerId="ADAL" clId="{B1D2B8FB-E097-465C-A332-A927166DF010}" dt="2019-10-31T20:35:30.768" v="252" actId="12789"/>
          <ac:picMkLst>
            <pc:docMk/>
            <pc:sldMk cId="3826906736" sldId="363"/>
            <ac:picMk id="3" creationId="{A8281BE3-0936-4BD6-A53F-A752D31D9883}"/>
          </ac:picMkLst>
        </pc:picChg>
        <pc:picChg chg="add mod ord">
          <ac:chgData name="Nik Molnar" userId="c577ed71-d442-4ba5-8ba7-13a42003cccb" providerId="ADAL" clId="{B1D2B8FB-E097-465C-A332-A927166DF010}" dt="2019-10-31T20:31:26.006" v="184" actId="1076"/>
          <ac:picMkLst>
            <pc:docMk/>
            <pc:sldMk cId="3826906736" sldId="363"/>
            <ac:picMk id="5" creationId="{0B34D1FB-4B0A-4193-B957-BC26A98532D4}"/>
          </ac:picMkLst>
        </pc:picChg>
        <pc:picChg chg="add mod">
          <ac:chgData name="Nik Molnar" userId="c577ed71-d442-4ba5-8ba7-13a42003cccb" providerId="ADAL" clId="{B1D2B8FB-E097-465C-A332-A927166DF010}" dt="2019-10-31T20:36:19.994" v="255" actId="1076"/>
          <ac:picMkLst>
            <pc:docMk/>
            <pc:sldMk cId="3826906736" sldId="363"/>
            <ac:picMk id="6" creationId="{AED1382C-9158-4BCC-8E44-BEBA107D2176}"/>
          </ac:picMkLst>
        </pc:picChg>
        <pc:picChg chg="add mod">
          <ac:chgData name="Nik Molnar" userId="c577ed71-d442-4ba5-8ba7-13a42003cccb" providerId="ADAL" clId="{B1D2B8FB-E097-465C-A332-A927166DF010}" dt="2019-10-31T20:36:19.994" v="255" actId="1076"/>
          <ac:picMkLst>
            <pc:docMk/>
            <pc:sldMk cId="3826906736" sldId="363"/>
            <ac:picMk id="7" creationId="{4FB9F788-9C13-46C5-AD73-B9B1375C9E2F}"/>
          </ac:picMkLst>
        </pc:picChg>
        <pc:picChg chg="add mod">
          <ac:chgData name="Nik Molnar" userId="c577ed71-d442-4ba5-8ba7-13a42003cccb" providerId="ADAL" clId="{B1D2B8FB-E097-465C-A332-A927166DF010}" dt="2019-10-31T20:36:19.994" v="255" actId="1076"/>
          <ac:picMkLst>
            <pc:docMk/>
            <pc:sldMk cId="3826906736" sldId="363"/>
            <ac:picMk id="8" creationId="{1622B797-E14C-40B9-8787-6C446CF23D2B}"/>
          </ac:picMkLst>
        </pc:picChg>
        <pc:picChg chg="add mod">
          <ac:chgData name="Nik Molnar" userId="c577ed71-d442-4ba5-8ba7-13a42003cccb" providerId="ADAL" clId="{B1D2B8FB-E097-465C-A332-A927166DF010}" dt="2019-10-31T20:36:19.994" v="255" actId="1076"/>
          <ac:picMkLst>
            <pc:docMk/>
            <pc:sldMk cId="3826906736" sldId="363"/>
            <ac:picMk id="9" creationId="{31440904-4D77-47C2-BA41-C62205B8B01E}"/>
          </ac:picMkLst>
        </pc:picChg>
        <pc:picChg chg="add del mod">
          <ac:chgData name="Nik Molnar" userId="c577ed71-d442-4ba5-8ba7-13a42003cccb" providerId="ADAL" clId="{B1D2B8FB-E097-465C-A332-A927166DF010}" dt="2019-10-31T20:33:05.445" v="208" actId="478"/>
          <ac:picMkLst>
            <pc:docMk/>
            <pc:sldMk cId="3826906736" sldId="363"/>
            <ac:picMk id="10" creationId="{497065E6-D458-4EAE-A4F5-B48FEC58096B}"/>
          </ac:picMkLst>
        </pc:picChg>
        <pc:picChg chg="add mod">
          <ac:chgData name="Nik Molnar" userId="c577ed71-d442-4ba5-8ba7-13a42003cccb" providerId="ADAL" clId="{B1D2B8FB-E097-465C-A332-A927166DF010}" dt="2019-10-31T20:36:19.994" v="255" actId="1076"/>
          <ac:picMkLst>
            <pc:docMk/>
            <pc:sldMk cId="3826906736" sldId="363"/>
            <ac:picMk id="11" creationId="{6386A9F4-8FF3-46C3-A0D9-DA5B58882362}"/>
          </ac:picMkLst>
        </pc:picChg>
        <pc:picChg chg="add mod ord">
          <ac:chgData name="Nik Molnar" userId="c577ed71-d442-4ba5-8ba7-13a42003cccb" providerId="ADAL" clId="{B1D2B8FB-E097-465C-A332-A927166DF010}" dt="2019-10-31T20:35:30.768" v="252" actId="12789"/>
          <ac:picMkLst>
            <pc:docMk/>
            <pc:sldMk cId="3826906736" sldId="363"/>
            <ac:picMk id="12" creationId="{D4F44DFC-857B-4DAA-93D8-22346C14DD0F}"/>
          </ac:picMkLst>
        </pc:picChg>
        <pc:picChg chg="add mod">
          <ac:chgData name="Nik Molnar" userId="c577ed71-d442-4ba5-8ba7-13a42003cccb" providerId="ADAL" clId="{B1D2B8FB-E097-465C-A332-A927166DF010}" dt="2019-10-31T20:40:10.013" v="308" actId="14100"/>
          <ac:picMkLst>
            <pc:docMk/>
            <pc:sldMk cId="3826906736" sldId="363"/>
            <ac:picMk id="14" creationId="{78B99128-279B-452D-834C-B398F411AC42}"/>
          </ac:picMkLst>
        </pc:picChg>
        <pc:picChg chg="add del mod">
          <ac:chgData name="Nik Molnar" userId="c577ed71-d442-4ba5-8ba7-13a42003cccb" providerId="ADAL" clId="{B1D2B8FB-E097-465C-A332-A927166DF010}" dt="2019-10-31T20:28:52.198" v="136" actId="478"/>
          <ac:picMkLst>
            <pc:docMk/>
            <pc:sldMk cId="3826906736" sldId="363"/>
            <ac:picMk id="82" creationId="{AC5C9A24-F828-4290-A345-37F683F6778F}"/>
          </ac:picMkLst>
        </pc:picChg>
        <pc:picChg chg="add del mod">
          <ac:chgData name="Nik Molnar" userId="c577ed71-d442-4ba5-8ba7-13a42003cccb" providerId="ADAL" clId="{B1D2B8FB-E097-465C-A332-A927166DF010}" dt="2019-10-31T20:34:55.996" v="243" actId="478"/>
          <ac:picMkLst>
            <pc:docMk/>
            <pc:sldMk cId="3826906736" sldId="363"/>
            <ac:picMk id="86" creationId="{3B98F5F7-AF1F-4393-90C7-11D9A9ED8279}"/>
          </ac:picMkLst>
        </pc:picChg>
        <pc:picChg chg="add del mod">
          <ac:chgData name="Nik Molnar" userId="c577ed71-d442-4ba5-8ba7-13a42003cccb" providerId="ADAL" clId="{B1D2B8FB-E097-465C-A332-A927166DF010}" dt="2019-10-31T20:37:54.798" v="284" actId="478"/>
          <ac:picMkLst>
            <pc:docMk/>
            <pc:sldMk cId="3826906736" sldId="363"/>
            <ac:picMk id="90" creationId="{0BDBAF53-2D21-46CA-9053-F7AF1471B4B4}"/>
          </ac:picMkLst>
        </pc:picChg>
        <pc:picChg chg="add del mod">
          <ac:chgData name="Nik Molnar" userId="c577ed71-d442-4ba5-8ba7-13a42003cccb" providerId="ADAL" clId="{B1D2B8FB-E097-465C-A332-A927166DF010}" dt="2019-10-31T20:37:55.547" v="285" actId="478"/>
          <ac:picMkLst>
            <pc:docMk/>
            <pc:sldMk cId="3826906736" sldId="363"/>
            <ac:picMk id="91" creationId="{32DAA864-8292-40A3-9B86-BA5D24C0BC7D}"/>
          </ac:picMkLst>
        </pc:picChg>
        <pc:picChg chg="add mod">
          <ac:chgData name="Nik Molnar" userId="c577ed71-d442-4ba5-8ba7-13a42003cccb" providerId="ADAL" clId="{B1D2B8FB-E097-465C-A332-A927166DF010}" dt="2019-10-31T20:39:00.975" v="302" actId="1076"/>
          <ac:picMkLst>
            <pc:docMk/>
            <pc:sldMk cId="3826906736" sldId="363"/>
            <ac:picMk id="92" creationId="{CD310FFF-608F-4D0E-AF2A-26370B725942}"/>
          </ac:picMkLst>
        </pc:picChg>
        <pc:picChg chg="add mod">
          <ac:chgData name="Nik Molnar" userId="c577ed71-d442-4ba5-8ba7-13a42003cccb" providerId="ADAL" clId="{B1D2B8FB-E097-465C-A332-A927166DF010}" dt="2019-10-31T20:39:07.898" v="304" actId="1076"/>
          <ac:picMkLst>
            <pc:docMk/>
            <pc:sldMk cId="3826906736" sldId="363"/>
            <ac:picMk id="93" creationId="{99A2AC4F-78AD-4C4A-87A6-D9E1B2D46291}"/>
          </ac:picMkLst>
        </pc:picChg>
        <pc:picChg chg="add mod">
          <ac:chgData name="Nik Molnar" userId="c577ed71-d442-4ba5-8ba7-13a42003cccb" providerId="ADAL" clId="{B1D2B8FB-E097-465C-A332-A927166DF010}" dt="2019-10-31T20:38:45.367" v="297" actId="1076"/>
          <ac:picMkLst>
            <pc:docMk/>
            <pc:sldMk cId="3826906736" sldId="363"/>
            <ac:picMk id="94" creationId="{98CF9E8A-1D84-4DE8-80E3-32A9B2207CFD}"/>
          </ac:picMkLst>
        </pc:picChg>
        <pc:picChg chg="add mod">
          <ac:chgData name="Nik Molnar" userId="c577ed71-d442-4ba5-8ba7-13a42003cccb" providerId="ADAL" clId="{B1D2B8FB-E097-465C-A332-A927166DF010}" dt="2019-10-31T20:39:04.494" v="303" actId="1076"/>
          <ac:picMkLst>
            <pc:docMk/>
            <pc:sldMk cId="3826906736" sldId="363"/>
            <ac:picMk id="95" creationId="{975C9130-7EC7-49D2-9237-DA5C5B052A78}"/>
          </ac:picMkLst>
        </pc:picChg>
        <pc:picChg chg="add del mod">
          <ac:chgData name="Nik Molnar" userId="c577ed71-d442-4ba5-8ba7-13a42003cccb" providerId="ADAL" clId="{B1D2B8FB-E097-465C-A332-A927166DF010}" dt="2019-10-31T20:38:12.693" v="289" actId="478"/>
          <ac:picMkLst>
            <pc:docMk/>
            <pc:sldMk cId="3826906736" sldId="363"/>
            <ac:picMk id="96" creationId="{87714FEA-D679-437D-ABE7-CF4583E6755A}"/>
          </ac:picMkLst>
        </pc:picChg>
        <pc:picChg chg="add mod">
          <ac:chgData name="Nik Molnar" userId="c577ed71-d442-4ba5-8ba7-13a42003cccb" providerId="ADAL" clId="{B1D2B8FB-E097-465C-A332-A927166DF010}" dt="2019-10-31T20:46:22.136" v="326" actId="14100"/>
          <ac:picMkLst>
            <pc:docMk/>
            <pc:sldMk cId="3826906736" sldId="363"/>
            <ac:picMk id="105" creationId="{A93792EE-4788-460E-A887-05470A1166EB}"/>
          </ac:picMkLst>
        </pc:picChg>
        <pc:picChg chg="add mod">
          <ac:chgData name="Nik Molnar" userId="c577ed71-d442-4ba5-8ba7-13a42003cccb" providerId="ADAL" clId="{B1D2B8FB-E097-465C-A332-A927166DF010}" dt="2019-10-31T20:46:18.724" v="325" actId="1076"/>
          <ac:picMkLst>
            <pc:docMk/>
            <pc:sldMk cId="3826906736" sldId="363"/>
            <ac:picMk id="2050" creationId="{AC6833F4-5C42-48A6-BF92-5B5F90466696}"/>
          </ac:picMkLst>
        </pc:picChg>
        <pc:picChg chg="add mod">
          <ac:chgData name="Nik Molnar" userId="c577ed71-d442-4ba5-8ba7-13a42003cccb" providerId="ADAL" clId="{B1D2B8FB-E097-465C-A332-A927166DF010}" dt="2019-10-31T20:42:21.483" v="311" actId="1076"/>
          <ac:picMkLst>
            <pc:docMk/>
            <pc:sldMk cId="3826906736" sldId="363"/>
            <ac:picMk id="5184" creationId="{BCC23D60-4C49-4F2B-842E-96384438446F}"/>
          </ac:picMkLst>
        </pc:picChg>
        <pc:picChg chg="add mod">
          <ac:chgData name="Nik Molnar" userId="c577ed71-d442-4ba5-8ba7-13a42003cccb" providerId="ADAL" clId="{B1D2B8FB-E097-465C-A332-A927166DF010}" dt="2019-10-31T20:42:57.153" v="314" actId="1076"/>
          <ac:picMkLst>
            <pc:docMk/>
            <pc:sldMk cId="3826906736" sldId="363"/>
            <ac:picMk id="5186" creationId="{9A3CF4BE-3FA7-4154-913E-1AE7D7491983}"/>
          </ac:picMkLst>
        </pc:picChg>
      </pc:sldChg>
      <pc:sldChg chg="addSp delSp modSp del">
        <pc:chgData name="Nik Molnar" userId="c577ed71-d442-4ba5-8ba7-13a42003cccb" providerId="ADAL" clId="{B1D2B8FB-E097-465C-A332-A927166DF010}" dt="2019-11-02T02:42:37.181" v="2719" actId="2696"/>
        <pc:sldMkLst>
          <pc:docMk/>
          <pc:sldMk cId="3416146740" sldId="364"/>
        </pc:sldMkLst>
        <pc:picChg chg="add del mod">
          <ac:chgData name="Nik Molnar" userId="c577ed71-d442-4ba5-8ba7-13a42003cccb" providerId="ADAL" clId="{B1D2B8FB-E097-465C-A332-A927166DF010}" dt="2019-10-31T20:45:12.145" v="319"/>
          <ac:picMkLst>
            <pc:docMk/>
            <pc:sldMk cId="3416146740" sldId="364"/>
            <ac:picMk id="1026" creationId="{F0E45711-E6CE-4B30-877A-F2A94C3FE08B}"/>
          </ac:picMkLst>
        </pc:picChg>
      </pc:sldChg>
      <pc:sldChg chg="modSp modTransition">
        <pc:chgData name="Nik Molnar" userId="c577ed71-d442-4ba5-8ba7-13a42003cccb" providerId="ADAL" clId="{B1D2B8FB-E097-465C-A332-A927166DF010}" dt="2019-11-02T02:42:40.100" v="2720"/>
        <pc:sldMkLst>
          <pc:docMk/>
          <pc:sldMk cId="2766660339" sldId="365"/>
        </pc:sldMkLst>
        <pc:spChg chg="mod">
          <ac:chgData name="Nik Molnar" userId="c577ed71-d442-4ba5-8ba7-13a42003cccb" providerId="ADAL" clId="{B1D2B8FB-E097-465C-A332-A927166DF010}" dt="2019-11-02T02:42:35.592" v="2718" actId="20577"/>
          <ac:spMkLst>
            <pc:docMk/>
            <pc:sldMk cId="2766660339" sldId="365"/>
            <ac:spMk id="2" creationId="{4ED0524A-8F69-47AC-B15C-0616B7C736DC}"/>
          </ac:spMkLst>
        </pc:spChg>
        <pc:spChg chg="mod">
          <ac:chgData name="Nik Molnar" userId="c577ed71-d442-4ba5-8ba7-13a42003cccb" providerId="ADAL" clId="{B1D2B8FB-E097-465C-A332-A927166DF010}" dt="2019-11-02T02:42:32.205" v="2713" actId="27636"/>
          <ac:spMkLst>
            <pc:docMk/>
            <pc:sldMk cId="2766660339" sldId="365"/>
            <ac:spMk id="3" creationId="{DD06CA89-4C35-4D52-8F0E-5E9A63331A24}"/>
          </ac:spMkLst>
        </pc:spChg>
      </pc:sldChg>
      <pc:sldChg chg="addSp modSp modTransition">
        <pc:chgData name="Nik Molnar" userId="c577ed71-d442-4ba5-8ba7-13a42003cccb" providerId="ADAL" clId="{B1D2B8FB-E097-465C-A332-A927166DF010}" dt="2019-11-02T02:42:45.074" v="2721"/>
        <pc:sldMkLst>
          <pc:docMk/>
          <pc:sldMk cId="3804090418" sldId="366"/>
        </pc:sldMkLst>
        <pc:picChg chg="add mod">
          <ac:chgData name="Nik Molnar" userId="c577ed71-d442-4ba5-8ba7-13a42003cccb" providerId="ADAL" clId="{B1D2B8FB-E097-465C-A332-A927166DF010}" dt="2019-10-31T20:37:46.484" v="282" actId="14100"/>
          <ac:picMkLst>
            <pc:docMk/>
            <pc:sldMk cId="3804090418" sldId="366"/>
            <ac:picMk id="13" creationId="{241A2827-7290-436E-8401-5622BC3D5D0E}"/>
          </ac:picMkLst>
        </pc:picChg>
      </pc:sldChg>
      <pc:sldChg chg="delSp add del">
        <pc:chgData name="Nik Molnar" userId="c577ed71-d442-4ba5-8ba7-13a42003cccb" providerId="ADAL" clId="{B1D2B8FB-E097-465C-A332-A927166DF010}" dt="2019-11-02T02:43:00.877" v="2722" actId="2696"/>
        <pc:sldMkLst>
          <pc:docMk/>
          <pc:sldMk cId="1284243189" sldId="367"/>
        </pc:sldMkLst>
        <pc:spChg chg="del">
          <ac:chgData name="Nik Molnar" userId="c577ed71-d442-4ba5-8ba7-13a42003cccb" providerId="ADAL" clId="{B1D2B8FB-E097-465C-A332-A927166DF010}" dt="2019-10-31T20:43:27.936" v="317" actId="478"/>
          <ac:spMkLst>
            <pc:docMk/>
            <pc:sldMk cId="1284243189" sldId="367"/>
            <ac:spMk id="1657" creationId="{00000000-0000-0000-0000-000000000000}"/>
          </ac:spMkLst>
        </pc:spChg>
      </pc:sldChg>
      <pc:sldChg chg="addSp delSp modSp add del">
        <pc:chgData name="Nik Molnar" userId="c577ed71-d442-4ba5-8ba7-13a42003cccb" providerId="ADAL" clId="{B1D2B8FB-E097-465C-A332-A927166DF010}" dt="2019-10-31T21:10:11.765" v="642" actId="2696"/>
        <pc:sldMkLst>
          <pc:docMk/>
          <pc:sldMk cId="4263102072" sldId="368"/>
        </pc:sldMkLst>
        <pc:spChg chg="add del">
          <ac:chgData name="Nik Molnar" userId="c577ed71-d442-4ba5-8ba7-13a42003cccb" providerId="ADAL" clId="{B1D2B8FB-E097-465C-A332-A927166DF010}" dt="2019-10-31T20:55:53.473" v="407" actId="478"/>
          <ac:spMkLst>
            <pc:docMk/>
            <pc:sldMk cId="4263102072" sldId="368"/>
            <ac:spMk id="22" creationId="{DCEE69D5-0DB2-494B-B901-DF09ED1882AA}"/>
          </ac:spMkLst>
        </pc:spChg>
        <pc:spChg chg="add mod">
          <ac:chgData name="Nik Molnar" userId="c577ed71-d442-4ba5-8ba7-13a42003cccb" providerId="ADAL" clId="{B1D2B8FB-E097-465C-A332-A927166DF010}" dt="2019-10-31T20:56:36.161" v="420" actId="164"/>
          <ac:spMkLst>
            <pc:docMk/>
            <pc:sldMk cId="4263102072" sldId="368"/>
            <ac:spMk id="23" creationId="{341C4F13-19D4-4A2C-AB72-BE808CFF83AA}"/>
          </ac:spMkLst>
        </pc:spChg>
        <pc:spChg chg="add del">
          <ac:chgData name="Nik Molnar" userId="c577ed71-d442-4ba5-8ba7-13a42003cccb" providerId="ADAL" clId="{B1D2B8FB-E097-465C-A332-A927166DF010}" dt="2019-10-31T20:59:13.020" v="425"/>
          <ac:spMkLst>
            <pc:docMk/>
            <pc:sldMk cId="4263102072" sldId="368"/>
            <ac:spMk id="26" creationId="{B0323695-B1AE-4FB7-9D35-2452F0AE8061}"/>
          </ac:spMkLst>
        </pc:spChg>
        <pc:spChg chg="del">
          <ac:chgData name="Nik Molnar" userId="c577ed71-d442-4ba5-8ba7-13a42003cccb" providerId="ADAL" clId="{B1D2B8FB-E097-465C-A332-A927166DF010}" dt="2019-10-31T20:53:56.545" v="383" actId="478"/>
          <ac:spMkLst>
            <pc:docMk/>
            <pc:sldMk cId="4263102072" sldId="368"/>
            <ac:spMk id="4429" creationId="{00000000-0000-0000-0000-000000000000}"/>
          </ac:spMkLst>
        </pc:spChg>
        <pc:spChg chg="del">
          <ac:chgData name="Nik Molnar" userId="c577ed71-d442-4ba5-8ba7-13a42003cccb" providerId="ADAL" clId="{B1D2B8FB-E097-465C-A332-A927166DF010}" dt="2019-10-31T20:53:51.760" v="380" actId="478"/>
          <ac:spMkLst>
            <pc:docMk/>
            <pc:sldMk cId="4263102072" sldId="368"/>
            <ac:spMk id="4436" creationId="{00000000-0000-0000-0000-000000000000}"/>
          </ac:spMkLst>
        </pc:spChg>
        <pc:spChg chg="del">
          <ac:chgData name="Nik Molnar" userId="c577ed71-d442-4ba5-8ba7-13a42003cccb" providerId="ADAL" clId="{B1D2B8FB-E097-465C-A332-A927166DF010}" dt="2019-10-31T20:53:54.582" v="382" actId="478"/>
          <ac:spMkLst>
            <pc:docMk/>
            <pc:sldMk cId="4263102072" sldId="368"/>
            <ac:spMk id="4437" creationId="{00000000-0000-0000-0000-000000000000}"/>
          </ac:spMkLst>
        </pc:spChg>
        <pc:spChg chg="del">
          <ac:chgData name="Nik Molnar" userId="c577ed71-d442-4ba5-8ba7-13a42003cccb" providerId="ADAL" clId="{B1D2B8FB-E097-465C-A332-A927166DF010}" dt="2019-10-31T20:53:53.612" v="381" actId="478"/>
          <ac:spMkLst>
            <pc:docMk/>
            <pc:sldMk cId="4263102072" sldId="368"/>
            <ac:spMk id="4438" creationId="{00000000-0000-0000-0000-000000000000}"/>
          </ac:spMkLst>
        </pc:spChg>
        <pc:grpChg chg="add mod">
          <ac:chgData name="Nik Molnar" userId="c577ed71-d442-4ba5-8ba7-13a42003cccb" providerId="ADAL" clId="{B1D2B8FB-E097-465C-A332-A927166DF010}" dt="2019-10-31T20:56:42.812" v="423" actId="1076"/>
          <ac:grpSpMkLst>
            <pc:docMk/>
            <pc:sldMk cId="4263102072" sldId="368"/>
            <ac:grpSpMk id="12" creationId="{09D4D183-2432-410F-8375-A445FC2ED928}"/>
          </ac:grpSpMkLst>
        </pc:grpChg>
        <pc:picChg chg="add mod">
          <ac:chgData name="Nik Molnar" userId="c577ed71-d442-4ba5-8ba7-13a42003cccb" providerId="ADAL" clId="{B1D2B8FB-E097-465C-A332-A927166DF010}" dt="2019-10-31T20:54:12.823" v="386" actId="29295"/>
          <ac:picMkLst>
            <pc:docMk/>
            <pc:sldMk cId="4263102072" sldId="368"/>
            <ac:picMk id="3" creationId="{3ACBAE14-5136-487B-9ED1-E43A55C79636}"/>
          </ac:picMkLst>
        </pc:picChg>
        <pc:picChg chg="add mod">
          <ac:chgData name="Nik Molnar" userId="c577ed71-d442-4ba5-8ba7-13a42003cccb" providerId="ADAL" clId="{B1D2B8FB-E097-465C-A332-A927166DF010}" dt="2019-10-31T20:50:15.306" v="354" actId="1076"/>
          <ac:picMkLst>
            <pc:docMk/>
            <pc:sldMk cId="4263102072" sldId="368"/>
            <ac:picMk id="5" creationId="{02EE412B-820D-4C85-865E-DA3AB8CD5EC6}"/>
          </ac:picMkLst>
        </pc:picChg>
        <pc:picChg chg="add mod">
          <ac:chgData name="Nik Molnar" userId="c577ed71-d442-4ba5-8ba7-13a42003cccb" providerId="ADAL" clId="{B1D2B8FB-E097-465C-A332-A927166DF010}" dt="2019-10-31T20:53:20.786" v="370" actId="692"/>
          <ac:picMkLst>
            <pc:docMk/>
            <pc:sldMk cId="4263102072" sldId="368"/>
            <ac:picMk id="7" creationId="{80861535-3513-49F1-AE0F-70D3C7D42A9A}"/>
          </ac:picMkLst>
        </pc:picChg>
        <pc:picChg chg="add mod">
          <ac:chgData name="Nik Molnar" userId="c577ed71-d442-4ba5-8ba7-13a42003cccb" providerId="ADAL" clId="{B1D2B8FB-E097-465C-A332-A927166DF010}" dt="2019-10-31T20:53:33.789" v="374" actId="692"/>
          <ac:picMkLst>
            <pc:docMk/>
            <pc:sldMk cId="4263102072" sldId="368"/>
            <ac:picMk id="9" creationId="{FEB4824C-3832-4ABC-8A7F-6AAA0FB79A62}"/>
          </ac:picMkLst>
        </pc:picChg>
        <pc:picChg chg="add mod">
          <ac:chgData name="Nik Molnar" userId="c577ed71-d442-4ba5-8ba7-13a42003cccb" providerId="ADAL" clId="{B1D2B8FB-E097-465C-A332-A927166DF010}" dt="2019-10-31T20:56:31.142" v="419" actId="1076"/>
          <ac:picMkLst>
            <pc:docMk/>
            <pc:sldMk cId="4263102072" sldId="368"/>
            <ac:picMk id="11" creationId="{5C2A29ED-E45A-4E6F-A9FB-F3E86E0BD146}"/>
          </ac:picMkLst>
        </pc:picChg>
        <pc:picChg chg="add mod">
          <ac:chgData name="Nik Molnar" userId="c577ed71-d442-4ba5-8ba7-13a42003cccb" providerId="ADAL" clId="{B1D2B8FB-E097-465C-A332-A927166DF010}" dt="2019-10-31T20:56:36.161" v="420" actId="164"/>
          <ac:picMkLst>
            <pc:docMk/>
            <pc:sldMk cId="4263102072" sldId="368"/>
            <ac:picMk id="24" creationId="{3661782E-48E7-4850-BB1A-4DDCF0FCB0E5}"/>
          </ac:picMkLst>
        </pc:picChg>
      </pc:sldChg>
      <pc:sldChg chg="addSp delSp modSp add modAnim">
        <pc:chgData name="Nik Molnar" userId="c577ed71-d442-4ba5-8ba7-13a42003cccb" providerId="ADAL" clId="{B1D2B8FB-E097-465C-A332-A927166DF010}" dt="2019-10-31T22:00:59.854" v="1337"/>
        <pc:sldMkLst>
          <pc:docMk/>
          <pc:sldMk cId="2911417242" sldId="369"/>
        </pc:sldMkLst>
        <pc:spChg chg="add mod ord topLvl">
          <ac:chgData name="Nik Molnar" userId="c577ed71-d442-4ba5-8ba7-13a42003cccb" providerId="ADAL" clId="{B1D2B8FB-E097-465C-A332-A927166DF010}" dt="2019-10-31T21:40:36.852" v="1034" actId="1076"/>
          <ac:spMkLst>
            <pc:docMk/>
            <pc:sldMk cId="2911417242" sldId="369"/>
            <ac:spMk id="11" creationId="{64AA366F-0142-47AF-9776-6B40B198B65D}"/>
          </ac:spMkLst>
        </pc:spChg>
        <pc:spChg chg="add mod">
          <ac:chgData name="Nik Molnar" userId="c577ed71-d442-4ba5-8ba7-13a42003cccb" providerId="ADAL" clId="{B1D2B8FB-E097-465C-A332-A927166DF010}" dt="2019-10-31T21:47:04.572" v="1071" actId="1037"/>
          <ac:spMkLst>
            <pc:docMk/>
            <pc:sldMk cId="2911417242" sldId="369"/>
            <ac:spMk id="12" creationId="{69EE018B-FFE4-4D7E-8D84-23A91C3603EF}"/>
          </ac:spMkLst>
        </pc:spChg>
        <pc:spChg chg="add mod">
          <ac:chgData name="Nik Molnar" userId="c577ed71-d442-4ba5-8ba7-13a42003cccb" providerId="ADAL" clId="{B1D2B8FB-E097-465C-A332-A927166DF010}" dt="2019-10-31T21:08:37.028" v="619"/>
          <ac:spMkLst>
            <pc:docMk/>
            <pc:sldMk cId="2911417242" sldId="369"/>
            <ac:spMk id="20" creationId="{29F8BB6D-0F04-4466-B479-3B4BF015C0BA}"/>
          </ac:spMkLst>
        </pc:spChg>
        <pc:spChg chg="add mod topLvl">
          <ac:chgData name="Nik Molnar" userId="c577ed71-d442-4ba5-8ba7-13a42003cccb" providerId="ADAL" clId="{B1D2B8FB-E097-465C-A332-A927166DF010}" dt="2019-10-31T21:40:42.115" v="1035" actId="14100"/>
          <ac:spMkLst>
            <pc:docMk/>
            <pc:sldMk cId="2911417242" sldId="369"/>
            <ac:spMk id="31" creationId="{47782E2E-054D-48D4-91B1-7575BA6A24F8}"/>
          </ac:spMkLst>
        </pc:spChg>
        <pc:spChg chg="mod">
          <ac:chgData name="Nik Molnar" userId="c577ed71-d442-4ba5-8ba7-13a42003cccb" providerId="ADAL" clId="{B1D2B8FB-E097-465C-A332-A927166DF010}" dt="2019-10-31T21:47:21.539" v="1157" actId="20577"/>
          <ac:spMkLst>
            <pc:docMk/>
            <pc:sldMk cId="2911417242" sldId="369"/>
            <ac:spMk id="3542" creationId="{00000000-0000-0000-0000-000000000000}"/>
          </ac:spMkLst>
        </pc:spChg>
        <pc:spChg chg="del mod">
          <ac:chgData name="Nik Molnar" userId="c577ed71-d442-4ba5-8ba7-13a42003cccb" providerId="ADAL" clId="{B1D2B8FB-E097-465C-A332-A927166DF010}" dt="2019-10-31T21:10:54.400" v="646" actId="478"/>
          <ac:spMkLst>
            <pc:docMk/>
            <pc:sldMk cId="2911417242" sldId="369"/>
            <ac:spMk id="3544" creationId="{00000000-0000-0000-0000-000000000000}"/>
          </ac:spMkLst>
        </pc:spChg>
        <pc:spChg chg="mod">
          <ac:chgData name="Nik Molnar" userId="c577ed71-d442-4ba5-8ba7-13a42003cccb" providerId="ADAL" clId="{B1D2B8FB-E097-465C-A332-A927166DF010}" dt="2019-10-31T22:00:59.854" v="1337"/>
          <ac:spMkLst>
            <pc:docMk/>
            <pc:sldMk cId="2911417242" sldId="369"/>
            <ac:spMk id="3545" creationId="{00000000-0000-0000-0000-000000000000}"/>
          </ac:spMkLst>
        </pc:spChg>
        <pc:spChg chg="mod ord">
          <ac:chgData name="Nik Molnar" userId="c577ed71-d442-4ba5-8ba7-13a42003cccb" providerId="ADAL" clId="{B1D2B8FB-E097-465C-A332-A927166DF010}" dt="2019-10-31T21:10:39.399" v="644" actId="14100"/>
          <ac:spMkLst>
            <pc:docMk/>
            <pc:sldMk cId="2911417242" sldId="369"/>
            <ac:spMk id="3546" creationId="{00000000-0000-0000-0000-000000000000}"/>
          </ac:spMkLst>
        </pc:spChg>
        <pc:spChg chg="del">
          <ac:chgData name="Nik Molnar" userId="c577ed71-d442-4ba5-8ba7-13a42003cccb" providerId="ADAL" clId="{B1D2B8FB-E097-465C-A332-A927166DF010}" dt="2019-10-31T21:02:48.572" v="473" actId="478"/>
          <ac:spMkLst>
            <pc:docMk/>
            <pc:sldMk cId="2911417242" sldId="369"/>
            <ac:spMk id="3547" creationId="{00000000-0000-0000-0000-000000000000}"/>
          </ac:spMkLst>
        </pc:spChg>
        <pc:grpChg chg="add del mod ord">
          <ac:chgData name="Nik Molnar" userId="c577ed71-d442-4ba5-8ba7-13a42003cccb" providerId="ADAL" clId="{B1D2B8FB-E097-465C-A332-A927166DF010}" dt="2019-10-31T21:37:48" v="1008" actId="165"/>
          <ac:grpSpMkLst>
            <pc:docMk/>
            <pc:sldMk cId="2911417242" sldId="369"/>
            <ac:grpSpMk id="13" creationId="{7C5426B1-4CCA-421A-9C2C-D986DBD40F5B}"/>
          </ac:grpSpMkLst>
        </pc:grpChg>
        <pc:grpChg chg="add mod ord">
          <ac:chgData name="Nik Molnar" userId="c577ed71-d442-4ba5-8ba7-13a42003cccb" providerId="ADAL" clId="{B1D2B8FB-E097-465C-A332-A927166DF010}" dt="2019-10-31T21:42:19.268" v="1046" actId="1076"/>
          <ac:grpSpMkLst>
            <pc:docMk/>
            <pc:sldMk cId="2911417242" sldId="369"/>
            <ac:grpSpMk id="15" creationId="{1BFA331D-5974-4CF3-A6FB-D491317B73AC}"/>
          </ac:grpSpMkLst>
        </pc:grpChg>
        <pc:grpChg chg="add del mod">
          <ac:chgData name="Nik Molnar" userId="c577ed71-d442-4ba5-8ba7-13a42003cccb" providerId="ADAL" clId="{B1D2B8FB-E097-465C-A332-A927166DF010}" dt="2019-10-31T21:37:43.207" v="1007" actId="478"/>
          <ac:grpSpMkLst>
            <pc:docMk/>
            <pc:sldMk cId="2911417242" sldId="369"/>
            <ac:grpSpMk id="32" creationId="{EAD31BAE-4CA2-489E-BB9C-5683A18EB461}"/>
          </ac:grpSpMkLst>
        </pc:grpChg>
        <pc:grpChg chg="add mod">
          <ac:chgData name="Nik Molnar" userId="c577ed71-d442-4ba5-8ba7-13a42003cccb" providerId="ADAL" clId="{B1D2B8FB-E097-465C-A332-A927166DF010}" dt="2019-10-31T21:18:12.837" v="829" actId="571"/>
          <ac:grpSpMkLst>
            <pc:docMk/>
            <pc:sldMk cId="2911417242" sldId="369"/>
            <ac:grpSpMk id="45" creationId="{75E16756-28AA-492F-B3B3-CF4556CD7F93}"/>
          </ac:grpSpMkLst>
        </pc:grpChg>
        <pc:grpChg chg="add del mod ord">
          <ac:chgData name="Nik Molnar" userId="c577ed71-d442-4ba5-8ba7-13a42003cccb" providerId="ADAL" clId="{B1D2B8FB-E097-465C-A332-A927166DF010}" dt="2019-10-31T21:28:11.242" v="949" actId="165"/>
          <ac:grpSpMkLst>
            <pc:docMk/>
            <pc:sldMk cId="2911417242" sldId="369"/>
            <ac:grpSpMk id="3525" creationId="{0DC2908A-434F-4236-94C6-C15E1B2B23DA}"/>
          </ac:grpSpMkLst>
        </pc:grpChg>
        <pc:picChg chg="add mod topLvl">
          <ac:chgData name="Nik Molnar" userId="c577ed71-d442-4ba5-8ba7-13a42003cccb" providerId="ADAL" clId="{B1D2B8FB-E097-465C-A332-A927166DF010}" dt="2019-10-31T21:40:07.467" v="1029" actId="164"/>
          <ac:picMkLst>
            <pc:docMk/>
            <pc:sldMk cId="2911417242" sldId="369"/>
            <ac:picMk id="3" creationId="{7575DB23-EB91-43D3-9890-06CB4E92ECFE}"/>
          </ac:picMkLst>
        </pc:picChg>
        <pc:picChg chg="add del mod">
          <ac:chgData name="Nik Molnar" userId="c577ed71-d442-4ba5-8ba7-13a42003cccb" providerId="ADAL" clId="{B1D2B8FB-E097-465C-A332-A927166DF010}" dt="2019-10-31T21:04:43.759" v="485" actId="478"/>
          <ac:picMkLst>
            <pc:docMk/>
            <pc:sldMk cId="2911417242" sldId="369"/>
            <ac:picMk id="3" creationId="{FE1FDC84-42B8-480A-B356-8B63947EC5F8}"/>
          </ac:picMkLst>
        </pc:picChg>
        <pc:picChg chg="add del mod">
          <ac:chgData name="Nik Molnar" userId="c577ed71-d442-4ba5-8ba7-13a42003cccb" providerId="ADAL" clId="{B1D2B8FB-E097-465C-A332-A927166DF010}" dt="2019-10-31T21:04:45.320" v="486" actId="478"/>
          <ac:picMkLst>
            <pc:docMk/>
            <pc:sldMk cId="2911417242" sldId="369"/>
            <ac:picMk id="5" creationId="{1F9F0310-FC50-4C7D-91FF-7D97F403E711}"/>
          </ac:picMkLst>
        </pc:picChg>
        <pc:picChg chg="add mod topLvl">
          <ac:chgData name="Nik Molnar" userId="c577ed71-d442-4ba5-8ba7-13a42003cccb" providerId="ADAL" clId="{B1D2B8FB-E097-465C-A332-A927166DF010}" dt="2019-10-31T21:40:07.467" v="1029" actId="164"/>
          <ac:picMkLst>
            <pc:docMk/>
            <pc:sldMk cId="2911417242" sldId="369"/>
            <ac:picMk id="5" creationId="{7C030070-012A-466F-8FEC-5A77824AFED7}"/>
          </ac:picMkLst>
        </pc:picChg>
        <pc:picChg chg="add del mod">
          <ac:chgData name="Nik Molnar" userId="c577ed71-d442-4ba5-8ba7-13a42003cccb" providerId="ADAL" clId="{B1D2B8FB-E097-465C-A332-A927166DF010}" dt="2019-10-31T21:06:06.336" v="492" actId="478"/>
          <ac:picMkLst>
            <pc:docMk/>
            <pc:sldMk cId="2911417242" sldId="369"/>
            <ac:picMk id="6" creationId="{CA909788-E593-4436-A44F-D5DB7E4F91B5}"/>
          </ac:picMkLst>
        </pc:picChg>
        <pc:picChg chg="add del mod">
          <ac:chgData name="Nik Molnar" userId="c577ed71-d442-4ba5-8ba7-13a42003cccb" providerId="ADAL" clId="{B1D2B8FB-E097-465C-A332-A927166DF010}" dt="2019-10-31T21:06:15.258" v="497" actId="478"/>
          <ac:picMkLst>
            <pc:docMk/>
            <pc:sldMk cId="2911417242" sldId="369"/>
            <ac:picMk id="7" creationId="{00F625A2-11EA-471F-8F0B-E568139B2783}"/>
          </ac:picMkLst>
        </pc:picChg>
        <pc:picChg chg="add mod topLvl">
          <ac:chgData name="Nik Molnar" userId="c577ed71-d442-4ba5-8ba7-13a42003cccb" providerId="ADAL" clId="{B1D2B8FB-E097-465C-A332-A927166DF010}" dt="2019-10-31T21:40:07.467" v="1029" actId="164"/>
          <ac:picMkLst>
            <pc:docMk/>
            <pc:sldMk cId="2911417242" sldId="369"/>
            <ac:picMk id="7" creationId="{BED9E713-6CC0-46D8-A33B-5C9A951EF2FC}"/>
          </ac:picMkLst>
        </pc:picChg>
        <pc:picChg chg="add mod">
          <ac:chgData name="Nik Molnar" userId="c577ed71-d442-4ba5-8ba7-13a42003cccb" providerId="ADAL" clId="{B1D2B8FB-E097-465C-A332-A927166DF010}" dt="2019-10-31T21:47:14.712" v="1147" actId="1038"/>
          <ac:picMkLst>
            <pc:docMk/>
            <pc:sldMk cId="2911417242" sldId="369"/>
            <ac:picMk id="8" creationId="{00F02874-1A14-41BC-8E06-108C5ABD1D66}"/>
          </ac:picMkLst>
        </pc:picChg>
        <pc:picChg chg="add del mod">
          <ac:chgData name="Nik Molnar" userId="c577ed71-d442-4ba5-8ba7-13a42003cccb" providerId="ADAL" clId="{B1D2B8FB-E097-465C-A332-A927166DF010}" dt="2019-10-31T21:11:13.701" v="648" actId="478"/>
          <ac:picMkLst>
            <pc:docMk/>
            <pc:sldMk cId="2911417242" sldId="369"/>
            <ac:picMk id="9" creationId="{92F6AFFA-D0B9-4286-ACD1-0E4D298D70C4}"/>
          </ac:picMkLst>
        </pc:picChg>
        <pc:picChg chg="add mod topLvl">
          <ac:chgData name="Nik Molnar" userId="c577ed71-d442-4ba5-8ba7-13a42003cccb" providerId="ADAL" clId="{B1D2B8FB-E097-465C-A332-A927166DF010}" dt="2019-10-31T21:40:07.467" v="1029" actId="164"/>
          <ac:picMkLst>
            <pc:docMk/>
            <pc:sldMk cId="2911417242" sldId="369"/>
            <ac:picMk id="10" creationId="{022A4803-F563-4335-965B-639F1DE7534B}"/>
          </ac:picMkLst>
        </pc:picChg>
        <pc:picChg chg="add del mod">
          <ac:chgData name="Nik Molnar" userId="c577ed71-d442-4ba5-8ba7-13a42003cccb" providerId="ADAL" clId="{B1D2B8FB-E097-465C-A332-A927166DF010}" dt="2019-10-31T21:11:13.086" v="647" actId="478"/>
          <ac:picMkLst>
            <pc:docMk/>
            <pc:sldMk cId="2911417242" sldId="369"/>
            <ac:picMk id="10" creationId="{5888EB4F-CF62-46F7-A126-7C4063C84BF7}"/>
          </ac:picMkLst>
        </pc:picChg>
        <pc:picChg chg="add del mod">
          <ac:chgData name="Nik Molnar" userId="c577ed71-d442-4ba5-8ba7-13a42003cccb" providerId="ADAL" clId="{B1D2B8FB-E097-465C-A332-A927166DF010}" dt="2019-10-31T21:11:14.166" v="649" actId="478"/>
          <ac:picMkLst>
            <pc:docMk/>
            <pc:sldMk cId="2911417242" sldId="369"/>
            <ac:picMk id="11" creationId="{70DAE58E-DB9E-4D1F-9273-2C0839191C66}"/>
          </ac:picMkLst>
        </pc:picChg>
        <pc:picChg chg="add mod ord topLvl">
          <ac:chgData name="Nik Molnar" userId="c577ed71-d442-4ba5-8ba7-13a42003cccb" providerId="ADAL" clId="{B1D2B8FB-E097-465C-A332-A927166DF010}" dt="2019-10-31T21:40:07.467" v="1029" actId="164"/>
          <ac:picMkLst>
            <pc:docMk/>
            <pc:sldMk cId="2911417242" sldId="369"/>
            <ac:picMk id="14" creationId="{6BC75081-82B2-44A8-B907-2696A862B11F}"/>
          </ac:picMkLst>
        </pc:picChg>
        <pc:picChg chg="add mod topLvl">
          <ac:chgData name="Nik Molnar" userId="c577ed71-d442-4ba5-8ba7-13a42003cccb" providerId="ADAL" clId="{B1D2B8FB-E097-465C-A332-A927166DF010}" dt="2019-10-31T21:40:07.467" v="1029" actId="164"/>
          <ac:picMkLst>
            <pc:docMk/>
            <pc:sldMk cId="2911417242" sldId="369"/>
            <ac:picMk id="16" creationId="{E2D5FE01-A9F3-4310-9F42-D697C5F80574}"/>
          </ac:picMkLst>
        </pc:picChg>
        <pc:picChg chg="add mod topLvl">
          <ac:chgData name="Nik Molnar" userId="c577ed71-d442-4ba5-8ba7-13a42003cccb" providerId="ADAL" clId="{B1D2B8FB-E097-465C-A332-A927166DF010}" dt="2019-10-31T21:40:07.467" v="1029" actId="164"/>
          <ac:picMkLst>
            <pc:docMk/>
            <pc:sldMk cId="2911417242" sldId="369"/>
            <ac:picMk id="18" creationId="{8E144960-0919-46AF-B66E-A788E1A71729}"/>
          </ac:picMkLst>
        </pc:picChg>
        <pc:picChg chg="add del mod">
          <ac:chgData name="Nik Molnar" userId="c577ed71-d442-4ba5-8ba7-13a42003cccb" providerId="ADAL" clId="{B1D2B8FB-E097-465C-A332-A927166DF010}" dt="2019-10-31T21:09:33.486" v="634" actId="478"/>
          <ac:picMkLst>
            <pc:docMk/>
            <pc:sldMk cId="2911417242" sldId="369"/>
            <ac:picMk id="19" creationId="{6E212CD9-5D2D-49E9-8D6B-E203175B3229}"/>
          </ac:picMkLst>
        </pc:picChg>
        <pc:picChg chg="add mod topLvl">
          <ac:chgData name="Nik Molnar" userId="c577ed71-d442-4ba5-8ba7-13a42003cccb" providerId="ADAL" clId="{B1D2B8FB-E097-465C-A332-A927166DF010}" dt="2019-10-31T21:40:07.467" v="1029" actId="164"/>
          <ac:picMkLst>
            <pc:docMk/>
            <pc:sldMk cId="2911417242" sldId="369"/>
            <ac:picMk id="22" creationId="{019DBAB4-E723-4BDE-9F3F-B7727F45F044}"/>
          </ac:picMkLst>
        </pc:picChg>
        <pc:picChg chg="add mod topLvl">
          <ac:chgData name="Nik Molnar" userId="c577ed71-d442-4ba5-8ba7-13a42003cccb" providerId="ADAL" clId="{B1D2B8FB-E097-465C-A332-A927166DF010}" dt="2019-10-31T21:40:07.467" v="1029" actId="164"/>
          <ac:picMkLst>
            <pc:docMk/>
            <pc:sldMk cId="2911417242" sldId="369"/>
            <ac:picMk id="24" creationId="{0E10C8A7-5988-45A7-BAAB-CE7187D23E61}"/>
          </ac:picMkLst>
        </pc:picChg>
        <pc:picChg chg="add mod topLvl">
          <ac:chgData name="Nik Molnar" userId="c577ed71-d442-4ba5-8ba7-13a42003cccb" providerId="ADAL" clId="{B1D2B8FB-E097-465C-A332-A927166DF010}" dt="2019-10-31T21:40:07.467" v="1029" actId="164"/>
          <ac:picMkLst>
            <pc:docMk/>
            <pc:sldMk cId="2911417242" sldId="369"/>
            <ac:picMk id="26" creationId="{21E008D2-B9BF-4B4E-B66E-2200EBF0594C}"/>
          </ac:picMkLst>
        </pc:picChg>
        <pc:picChg chg="add mod topLvl">
          <ac:chgData name="Nik Molnar" userId="c577ed71-d442-4ba5-8ba7-13a42003cccb" providerId="ADAL" clId="{B1D2B8FB-E097-465C-A332-A927166DF010}" dt="2019-10-31T21:40:07.467" v="1029" actId="164"/>
          <ac:picMkLst>
            <pc:docMk/>
            <pc:sldMk cId="2911417242" sldId="369"/>
            <ac:picMk id="28" creationId="{3ABCBD24-18B1-4DBA-A1B1-B639528108AD}"/>
          </ac:picMkLst>
        </pc:picChg>
        <pc:picChg chg="add mod topLvl">
          <ac:chgData name="Nik Molnar" userId="c577ed71-d442-4ba5-8ba7-13a42003cccb" providerId="ADAL" clId="{B1D2B8FB-E097-465C-A332-A927166DF010}" dt="2019-10-31T21:40:07.467" v="1029" actId="164"/>
          <ac:picMkLst>
            <pc:docMk/>
            <pc:sldMk cId="2911417242" sldId="369"/>
            <ac:picMk id="30" creationId="{25D4652C-2D59-4DDF-BA4F-B3DB578B83F2}"/>
          </ac:picMkLst>
        </pc:picChg>
        <pc:picChg chg="add mod">
          <ac:chgData name="Nik Molnar" userId="c577ed71-d442-4ba5-8ba7-13a42003cccb" providerId="ADAL" clId="{B1D2B8FB-E097-465C-A332-A927166DF010}" dt="2019-10-31T21:40:07.467" v="1029" actId="164"/>
          <ac:picMkLst>
            <pc:docMk/>
            <pc:sldMk cId="2911417242" sldId="369"/>
            <ac:picMk id="50" creationId="{8324CD92-3A2A-4BEE-BE8B-B1CE303F3872}"/>
          </ac:picMkLst>
        </pc:picChg>
        <pc:picChg chg="add mod">
          <ac:chgData name="Nik Molnar" userId="c577ed71-d442-4ba5-8ba7-13a42003cccb" providerId="ADAL" clId="{B1D2B8FB-E097-465C-A332-A927166DF010}" dt="2019-10-31T21:40:07.467" v="1029" actId="164"/>
          <ac:picMkLst>
            <pc:docMk/>
            <pc:sldMk cId="2911417242" sldId="369"/>
            <ac:picMk id="51" creationId="{1E8A7962-EAA7-488A-A144-E491B8C0DE0D}"/>
          </ac:picMkLst>
        </pc:picChg>
        <pc:picChg chg="add mod">
          <ac:chgData name="Nik Molnar" userId="c577ed71-d442-4ba5-8ba7-13a42003cccb" providerId="ADAL" clId="{B1D2B8FB-E097-465C-A332-A927166DF010}" dt="2019-10-31T21:40:07.467" v="1029" actId="164"/>
          <ac:picMkLst>
            <pc:docMk/>
            <pc:sldMk cId="2911417242" sldId="369"/>
            <ac:picMk id="52" creationId="{9FEA0628-72AE-48BF-B05D-F21821796553}"/>
          </ac:picMkLst>
        </pc:picChg>
        <pc:picChg chg="add mod">
          <ac:chgData name="Nik Molnar" userId="c577ed71-d442-4ba5-8ba7-13a42003cccb" providerId="ADAL" clId="{B1D2B8FB-E097-465C-A332-A927166DF010}" dt="2019-10-31T21:40:07.467" v="1029" actId="164"/>
          <ac:picMkLst>
            <pc:docMk/>
            <pc:sldMk cId="2911417242" sldId="369"/>
            <ac:picMk id="53" creationId="{B1456AB3-E01F-4E68-903D-E19AE2972675}"/>
          </ac:picMkLst>
        </pc:picChg>
        <pc:picChg chg="add mod">
          <ac:chgData name="Nik Molnar" userId="c577ed71-d442-4ba5-8ba7-13a42003cccb" providerId="ADAL" clId="{B1D2B8FB-E097-465C-A332-A927166DF010}" dt="2019-10-31T21:40:07.467" v="1029" actId="164"/>
          <ac:picMkLst>
            <pc:docMk/>
            <pc:sldMk cId="2911417242" sldId="369"/>
            <ac:picMk id="54" creationId="{47C9134E-869F-4B1F-B299-D453431D0CDD}"/>
          </ac:picMkLst>
        </pc:picChg>
        <pc:picChg chg="add mod">
          <ac:chgData name="Nik Molnar" userId="c577ed71-d442-4ba5-8ba7-13a42003cccb" providerId="ADAL" clId="{B1D2B8FB-E097-465C-A332-A927166DF010}" dt="2019-10-31T21:40:07.467" v="1029" actId="164"/>
          <ac:picMkLst>
            <pc:docMk/>
            <pc:sldMk cId="2911417242" sldId="369"/>
            <ac:picMk id="55" creationId="{9B38526B-E838-4220-8FC8-D9CE75962BAA}"/>
          </ac:picMkLst>
        </pc:picChg>
        <pc:picChg chg="add mod">
          <ac:chgData name="Nik Molnar" userId="c577ed71-d442-4ba5-8ba7-13a42003cccb" providerId="ADAL" clId="{B1D2B8FB-E097-465C-A332-A927166DF010}" dt="2019-10-31T21:40:07.467" v="1029" actId="164"/>
          <ac:picMkLst>
            <pc:docMk/>
            <pc:sldMk cId="2911417242" sldId="369"/>
            <ac:picMk id="56" creationId="{E63FE0E2-E758-4920-98C0-238AAE0D4D8A}"/>
          </ac:picMkLst>
        </pc:picChg>
        <pc:picChg chg="add mod">
          <ac:chgData name="Nik Molnar" userId="c577ed71-d442-4ba5-8ba7-13a42003cccb" providerId="ADAL" clId="{B1D2B8FB-E097-465C-A332-A927166DF010}" dt="2019-10-31T21:40:07.467" v="1029" actId="164"/>
          <ac:picMkLst>
            <pc:docMk/>
            <pc:sldMk cId="2911417242" sldId="369"/>
            <ac:picMk id="57" creationId="{4805623D-5ADE-49D4-AB80-5266357333B1}"/>
          </ac:picMkLst>
        </pc:picChg>
        <pc:picChg chg="add mod">
          <ac:chgData name="Nik Molnar" userId="c577ed71-d442-4ba5-8ba7-13a42003cccb" providerId="ADAL" clId="{B1D2B8FB-E097-465C-A332-A927166DF010}" dt="2019-10-31T21:40:07.467" v="1029" actId="164"/>
          <ac:picMkLst>
            <pc:docMk/>
            <pc:sldMk cId="2911417242" sldId="369"/>
            <ac:picMk id="58" creationId="{8E1DA968-F955-424A-998C-620785FC91ED}"/>
          </ac:picMkLst>
        </pc:picChg>
        <pc:picChg chg="add mod">
          <ac:chgData name="Nik Molnar" userId="c577ed71-d442-4ba5-8ba7-13a42003cccb" providerId="ADAL" clId="{B1D2B8FB-E097-465C-A332-A927166DF010}" dt="2019-10-31T21:40:07.467" v="1029" actId="164"/>
          <ac:picMkLst>
            <pc:docMk/>
            <pc:sldMk cId="2911417242" sldId="369"/>
            <ac:picMk id="59" creationId="{7ADA9991-73A0-438A-BE4E-F137FE73F0AA}"/>
          </ac:picMkLst>
        </pc:picChg>
        <pc:picChg chg="add mod">
          <ac:chgData name="Nik Molnar" userId="c577ed71-d442-4ba5-8ba7-13a42003cccb" providerId="ADAL" clId="{B1D2B8FB-E097-465C-A332-A927166DF010}" dt="2019-10-31T21:40:07.467" v="1029" actId="164"/>
          <ac:picMkLst>
            <pc:docMk/>
            <pc:sldMk cId="2911417242" sldId="369"/>
            <ac:picMk id="60" creationId="{B0835597-BE26-4604-AD17-319232CE14DC}"/>
          </ac:picMkLst>
        </pc:picChg>
        <pc:picChg chg="add mod">
          <ac:chgData name="Nik Molnar" userId="c577ed71-d442-4ba5-8ba7-13a42003cccb" providerId="ADAL" clId="{B1D2B8FB-E097-465C-A332-A927166DF010}" dt="2019-10-31T21:40:07.467" v="1029" actId="164"/>
          <ac:picMkLst>
            <pc:docMk/>
            <pc:sldMk cId="2911417242" sldId="369"/>
            <ac:picMk id="61" creationId="{711A9610-0E07-4060-8A89-5CB1DE38CB10}"/>
          </ac:picMkLst>
        </pc:picChg>
        <pc:picChg chg="add mod">
          <ac:chgData name="Nik Molnar" userId="c577ed71-d442-4ba5-8ba7-13a42003cccb" providerId="ADAL" clId="{B1D2B8FB-E097-465C-A332-A927166DF010}" dt="2019-10-31T21:40:07.467" v="1029" actId="164"/>
          <ac:picMkLst>
            <pc:docMk/>
            <pc:sldMk cId="2911417242" sldId="369"/>
            <ac:picMk id="62" creationId="{2FB44609-7F99-44E9-8784-468D9E0AADB0}"/>
          </ac:picMkLst>
        </pc:picChg>
        <pc:picChg chg="add mod">
          <ac:chgData name="Nik Molnar" userId="c577ed71-d442-4ba5-8ba7-13a42003cccb" providerId="ADAL" clId="{B1D2B8FB-E097-465C-A332-A927166DF010}" dt="2019-10-31T21:40:07.467" v="1029" actId="164"/>
          <ac:picMkLst>
            <pc:docMk/>
            <pc:sldMk cId="2911417242" sldId="369"/>
            <ac:picMk id="63" creationId="{18D0882B-12E7-4625-9670-7910DA475609}"/>
          </ac:picMkLst>
        </pc:picChg>
        <pc:picChg chg="add mod">
          <ac:chgData name="Nik Molnar" userId="c577ed71-d442-4ba5-8ba7-13a42003cccb" providerId="ADAL" clId="{B1D2B8FB-E097-465C-A332-A927166DF010}" dt="2019-10-31T21:40:07.467" v="1029" actId="164"/>
          <ac:picMkLst>
            <pc:docMk/>
            <pc:sldMk cId="2911417242" sldId="369"/>
            <ac:picMk id="64" creationId="{6D7E4D65-AC88-4E3E-B711-275AFD2631A1}"/>
          </ac:picMkLst>
        </pc:picChg>
        <pc:picChg chg="add del mod">
          <ac:chgData name="Nik Molnar" userId="c577ed71-d442-4ba5-8ba7-13a42003cccb" providerId="ADAL" clId="{B1D2B8FB-E097-465C-A332-A927166DF010}" dt="2019-10-31T21:53:39.705" v="1290" actId="478"/>
          <ac:picMkLst>
            <pc:docMk/>
            <pc:sldMk cId="2911417242" sldId="369"/>
            <ac:picMk id="67" creationId="{C739EAEF-5689-4016-BD06-5B05EBD7331A}"/>
          </ac:picMkLst>
        </pc:picChg>
        <pc:picChg chg="add del mod">
          <ac:chgData name="Nik Molnar" userId="c577ed71-d442-4ba5-8ba7-13a42003cccb" providerId="ADAL" clId="{B1D2B8FB-E097-465C-A332-A927166DF010}" dt="2019-10-31T22:00:37.490" v="1336" actId="478"/>
          <ac:picMkLst>
            <pc:docMk/>
            <pc:sldMk cId="2911417242" sldId="369"/>
            <ac:picMk id="1026" creationId="{3D41F3E2-AF06-4010-9298-6EDF6EC58297}"/>
          </ac:picMkLst>
        </pc:picChg>
        <pc:picChg chg="add mod topLvl">
          <ac:chgData name="Nik Molnar" userId="c577ed71-d442-4ba5-8ba7-13a42003cccb" providerId="ADAL" clId="{B1D2B8FB-E097-465C-A332-A927166DF010}" dt="2019-10-31T21:40:07.467" v="1029" actId="164"/>
          <ac:picMkLst>
            <pc:docMk/>
            <pc:sldMk cId="2911417242" sldId="369"/>
            <ac:picMk id="3520" creationId="{D245EE27-4C59-436C-9734-213903B188A7}"/>
          </ac:picMkLst>
        </pc:picChg>
        <pc:picChg chg="add mod topLvl">
          <ac:chgData name="Nik Molnar" userId="c577ed71-d442-4ba5-8ba7-13a42003cccb" providerId="ADAL" clId="{B1D2B8FB-E097-465C-A332-A927166DF010}" dt="2019-10-31T21:40:07.467" v="1029" actId="164"/>
          <ac:picMkLst>
            <pc:docMk/>
            <pc:sldMk cId="2911417242" sldId="369"/>
            <ac:picMk id="3522" creationId="{5D25DD3B-F807-4EC9-A990-573D490171FB}"/>
          </ac:picMkLst>
        </pc:picChg>
        <pc:picChg chg="add mod topLvl">
          <ac:chgData name="Nik Molnar" userId="c577ed71-d442-4ba5-8ba7-13a42003cccb" providerId="ADAL" clId="{B1D2B8FB-E097-465C-A332-A927166DF010}" dt="2019-10-31T21:40:07.467" v="1029" actId="164"/>
          <ac:picMkLst>
            <pc:docMk/>
            <pc:sldMk cId="2911417242" sldId="369"/>
            <ac:picMk id="3524" creationId="{F6CC279B-A84E-445A-BA21-A3ABC08FBD51}"/>
          </ac:picMkLst>
        </pc:picChg>
      </pc:sldChg>
      <pc:sldChg chg="addSp delSp modSp add delAnim modAnim">
        <pc:chgData name="Nik Molnar" userId="c577ed71-d442-4ba5-8ba7-13a42003cccb" providerId="ADAL" clId="{B1D2B8FB-E097-465C-A332-A927166DF010}" dt="2019-10-31T22:51:51.970" v="1461" actId="478"/>
        <pc:sldMkLst>
          <pc:docMk/>
          <pc:sldMk cId="3639690013" sldId="370"/>
        </pc:sldMkLst>
        <pc:spChg chg="mod ord">
          <ac:chgData name="Nik Molnar" userId="c577ed71-d442-4ba5-8ba7-13a42003cccb" providerId="ADAL" clId="{B1D2B8FB-E097-465C-A332-A927166DF010}" dt="2019-10-31T22:50:58.830" v="1458" actId="167"/>
          <ac:spMkLst>
            <pc:docMk/>
            <pc:sldMk cId="3639690013" sldId="370"/>
            <ac:spMk id="2307" creationId="{00000000-0000-0000-0000-000000000000}"/>
          </ac:spMkLst>
        </pc:spChg>
        <pc:picChg chg="add del mod ord">
          <ac:chgData name="Nik Molnar" userId="c577ed71-d442-4ba5-8ba7-13a42003cccb" providerId="ADAL" clId="{B1D2B8FB-E097-465C-A332-A927166DF010}" dt="2019-10-31T22:51:51.970" v="1461" actId="478"/>
          <ac:picMkLst>
            <pc:docMk/>
            <pc:sldMk cId="3639690013" sldId="370"/>
            <ac:picMk id="2" creationId="{3560A484-11F3-4694-A021-D13ED99F0C77}"/>
          </ac:picMkLst>
        </pc:picChg>
      </pc:sldChg>
      <pc:sldChg chg="addSp delSp modSp add del ord">
        <pc:chgData name="Nik Molnar" userId="c577ed71-d442-4ba5-8ba7-13a42003cccb" providerId="ADAL" clId="{B1D2B8FB-E097-465C-A332-A927166DF010}" dt="2019-11-02T02:11:14.558" v="2060" actId="2696"/>
        <pc:sldMkLst>
          <pc:docMk/>
          <pc:sldMk cId="3717649977" sldId="371"/>
        </pc:sldMkLst>
        <pc:spChg chg="del">
          <ac:chgData name="Nik Molnar" userId="c577ed71-d442-4ba5-8ba7-13a42003cccb" providerId="ADAL" clId="{B1D2B8FB-E097-465C-A332-A927166DF010}" dt="2019-11-02T02:05:56.016" v="1986" actId="478"/>
          <ac:spMkLst>
            <pc:docMk/>
            <pc:sldMk cId="3717649977" sldId="371"/>
            <ac:spMk id="234" creationId="{B2027165-F01E-4055-8EFC-65410EAEC5AA}"/>
          </ac:spMkLst>
        </pc:spChg>
        <pc:spChg chg="del mod">
          <ac:chgData name="Nik Molnar" userId="c577ed71-d442-4ba5-8ba7-13a42003cccb" providerId="ADAL" clId="{B1D2B8FB-E097-465C-A332-A927166DF010}" dt="2019-11-02T02:06:02.453" v="1991" actId="478"/>
          <ac:spMkLst>
            <pc:docMk/>
            <pc:sldMk cId="3717649977" sldId="371"/>
            <ac:spMk id="235" creationId="{05D5F768-1059-486B-BFEE-DE4BA02E825C}"/>
          </ac:spMkLst>
        </pc:spChg>
        <pc:spChg chg="mod">
          <ac:chgData name="Nik Molnar" userId="c577ed71-d442-4ba5-8ba7-13a42003cccb" providerId="ADAL" clId="{B1D2B8FB-E097-465C-A332-A927166DF010}" dt="2019-11-02T02:07:59.515" v="2005" actId="207"/>
          <ac:spMkLst>
            <pc:docMk/>
            <pc:sldMk cId="3717649977" sldId="371"/>
            <ac:spMk id="1844" creationId="{00000000-0000-0000-0000-000000000000}"/>
          </ac:spMkLst>
        </pc:spChg>
        <pc:spChg chg="add del">
          <ac:chgData name="Nik Molnar" userId="c577ed71-d442-4ba5-8ba7-13a42003cccb" providerId="ADAL" clId="{B1D2B8FB-E097-465C-A332-A927166DF010}" dt="2019-11-02T02:06:00.234" v="1990" actId="478"/>
          <ac:spMkLst>
            <pc:docMk/>
            <pc:sldMk cId="3717649977" sldId="371"/>
            <ac:spMk id="1846" creationId="{00000000-0000-0000-0000-000000000000}"/>
          </ac:spMkLst>
        </pc:spChg>
        <pc:spChg chg="mod">
          <ac:chgData name="Nik Molnar" userId="c577ed71-d442-4ba5-8ba7-13a42003cccb" providerId="ADAL" clId="{B1D2B8FB-E097-465C-A332-A927166DF010}" dt="2019-11-02T02:08:01.781" v="2006" actId="207"/>
          <ac:spMkLst>
            <pc:docMk/>
            <pc:sldMk cId="3717649977" sldId="371"/>
            <ac:spMk id="1848" creationId="{00000000-0000-0000-0000-000000000000}"/>
          </ac:spMkLst>
        </pc:spChg>
        <pc:picChg chg="del">
          <ac:chgData name="Nik Molnar" userId="c577ed71-d442-4ba5-8ba7-13a42003cccb" providerId="ADAL" clId="{B1D2B8FB-E097-465C-A332-A927166DF010}" dt="2019-11-02T02:06:03.261" v="1992" actId="478"/>
          <ac:picMkLst>
            <pc:docMk/>
            <pc:sldMk cId="3717649977" sldId="371"/>
            <ac:picMk id="1897" creationId="{DBC622B4-050C-4B5B-A415-D1C63B5BE9C7}"/>
          </ac:picMkLst>
        </pc:picChg>
        <pc:picChg chg="del">
          <ac:chgData name="Nik Molnar" userId="c577ed71-d442-4ba5-8ba7-13a42003cccb" providerId="ADAL" clId="{B1D2B8FB-E097-465C-A332-A927166DF010}" dt="2019-11-02T02:05:56.856" v="1987" actId="478"/>
          <ac:picMkLst>
            <pc:docMk/>
            <pc:sldMk cId="3717649977" sldId="371"/>
            <ac:picMk id="1899" creationId="{DD3D8E5F-35CE-4C77-8F58-513096624B67}"/>
          </ac:picMkLst>
        </pc:picChg>
      </pc:sldChg>
      <pc:sldChg chg="add del">
        <pc:chgData name="Nik Molnar" userId="c577ed71-d442-4ba5-8ba7-13a42003cccb" providerId="ADAL" clId="{B1D2B8FB-E097-465C-A332-A927166DF010}" dt="2019-11-02T02:11:14.578" v="2061" actId="2696"/>
        <pc:sldMkLst>
          <pc:docMk/>
          <pc:sldMk cId="676370851" sldId="372"/>
        </pc:sldMkLst>
      </pc:sldChg>
      <pc:sldChg chg="add del">
        <pc:chgData name="Nik Molnar" userId="c577ed71-d442-4ba5-8ba7-13a42003cccb" providerId="ADAL" clId="{B1D2B8FB-E097-465C-A332-A927166DF010}" dt="2019-11-02T02:11:14.597" v="2062" actId="2696"/>
        <pc:sldMkLst>
          <pc:docMk/>
          <pc:sldMk cId="19590117" sldId="373"/>
        </pc:sldMkLst>
      </pc:sldChg>
      <pc:sldChg chg="add del">
        <pc:chgData name="Nik Molnar" userId="c577ed71-d442-4ba5-8ba7-13a42003cccb" providerId="ADAL" clId="{B1D2B8FB-E097-465C-A332-A927166DF010}" dt="2019-11-02T02:11:14.617" v="2063" actId="2696"/>
        <pc:sldMkLst>
          <pc:docMk/>
          <pc:sldMk cId="3299616952" sldId="374"/>
        </pc:sldMkLst>
      </pc:sldChg>
      <pc:sldChg chg="add del">
        <pc:chgData name="Nik Molnar" userId="c577ed71-d442-4ba5-8ba7-13a42003cccb" providerId="ADAL" clId="{B1D2B8FB-E097-465C-A332-A927166DF010}" dt="2019-11-02T02:11:14.636" v="2064" actId="2696"/>
        <pc:sldMkLst>
          <pc:docMk/>
          <pc:sldMk cId="2605473915" sldId="375"/>
        </pc:sldMkLst>
      </pc:sldChg>
      <pc:sldChg chg="add del">
        <pc:chgData name="Nik Molnar" userId="c577ed71-d442-4ba5-8ba7-13a42003cccb" providerId="ADAL" clId="{B1D2B8FB-E097-465C-A332-A927166DF010}" dt="2019-11-02T02:11:14.656" v="2065" actId="2696"/>
        <pc:sldMkLst>
          <pc:docMk/>
          <pc:sldMk cId="178608049" sldId="376"/>
        </pc:sldMkLst>
      </pc:sldChg>
      <pc:sldChg chg="add del">
        <pc:chgData name="Nik Molnar" userId="c577ed71-d442-4ba5-8ba7-13a42003cccb" providerId="ADAL" clId="{B1D2B8FB-E097-465C-A332-A927166DF010}" dt="2019-11-02T02:11:14.674" v="2066" actId="2696"/>
        <pc:sldMkLst>
          <pc:docMk/>
          <pc:sldMk cId="2644568333" sldId="377"/>
        </pc:sldMkLst>
      </pc:sldChg>
      <pc:sldChg chg="add del">
        <pc:chgData name="Nik Molnar" userId="c577ed71-d442-4ba5-8ba7-13a42003cccb" providerId="ADAL" clId="{B1D2B8FB-E097-465C-A332-A927166DF010}" dt="2019-11-02T02:11:14.692" v="2067" actId="2696"/>
        <pc:sldMkLst>
          <pc:docMk/>
          <pc:sldMk cId="2779055590" sldId="378"/>
        </pc:sldMkLst>
      </pc:sldChg>
      <pc:sldChg chg="add del">
        <pc:chgData name="Nik Molnar" userId="c577ed71-d442-4ba5-8ba7-13a42003cccb" providerId="ADAL" clId="{B1D2B8FB-E097-465C-A332-A927166DF010}" dt="2019-11-02T02:11:14.712" v="2068" actId="2696"/>
        <pc:sldMkLst>
          <pc:docMk/>
          <pc:sldMk cId="3487139285" sldId="379"/>
        </pc:sldMkLst>
      </pc:sldChg>
      <pc:sldChg chg="add del">
        <pc:chgData name="Nik Molnar" userId="c577ed71-d442-4ba5-8ba7-13a42003cccb" providerId="ADAL" clId="{B1D2B8FB-E097-465C-A332-A927166DF010}" dt="2019-11-02T02:11:14.734" v="2069" actId="2696"/>
        <pc:sldMkLst>
          <pc:docMk/>
          <pc:sldMk cId="1531359298" sldId="380"/>
        </pc:sldMkLst>
      </pc:sldChg>
      <pc:sldChg chg="add del">
        <pc:chgData name="Nik Molnar" userId="c577ed71-d442-4ba5-8ba7-13a42003cccb" providerId="ADAL" clId="{B1D2B8FB-E097-465C-A332-A927166DF010}" dt="2019-11-02T02:11:14.539" v="2059" actId="2696"/>
        <pc:sldMkLst>
          <pc:docMk/>
          <pc:sldMk cId="1951189730" sldId="381"/>
        </pc:sldMkLst>
      </pc:sldChg>
      <pc:sldChg chg="delSp modSp add">
        <pc:chgData name="Nik Molnar" userId="c577ed71-d442-4ba5-8ba7-13a42003cccb" providerId="ADAL" clId="{B1D2B8FB-E097-465C-A332-A927166DF010}" dt="2019-11-02T02:13:45.881" v="2171" actId="478"/>
        <pc:sldMkLst>
          <pc:docMk/>
          <pc:sldMk cId="2906998636" sldId="382"/>
        </pc:sldMkLst>
        <pc:spChg chg="del mod">
          <ac:chgData name="Nik Molnar" userId="c577ed71-d442-4ba5-8ba7-13a42003cccb" providerId="ADAL" clId="{B1D2B8FB-E097-465C-A332-A927166DF010}" dt="2019-11-02T02:13:44.291" v="2169" actId="478"/>
          <ac:spMkLst>
            <pc:docMk/>
            <pc:sldMk cId="2906998636" sldId="382"/>
            <ac:spMk id="215" creationId="{BB983853-DC40-4E2A-A836-CEC260834EEF}"/>
          </ac:spMkLst>
        </pc:spChg>
        <pc:spChg chg="del">
          <ac:chgData name="Nik Molnar" userId="c577ed71-d442-4ba5-8ba7-13a42003cccb" providerId="ADAL" clId="{B1D2B8FB-E097-465C-A332-A927166DF010}" dt="2019-11-02T02:12:51.028" v="2128" actId="478"/>
          <ac:spMkLst>
            <pc:docMk/>
            <pc:sldMk cId="2906998636" sldId="382"/>
            <ac:spMk id="216" creationId="{795E221A-3A5D-40AD-B7E7-91E564F0F077}"/>
          </ac:spMkLst>
        </pc:spChg>
        <pc:spChg chg="del">
          <ac:chgData name="Nik Molnar" userId="c577ed71-d442-4ba5-8ba7-13a42003cccb" providerId="ADAL" clId="{B1D2B8FB-E097-465C-A332-A927166DF010}" dt="2019-11-02T02:13:30.222" v="2158" actId="478"/>
          <ac:spMkLst>
            <pc:docMk/>
            <pc:sldMk cId="2906998636" sldId="382"/>
            <ac:spMk id="218" creationId="{AA35D57C-E1B8-422E-81D4-90CF23E51D57}"/>
          </ac:spMkLst>
        </pc:spChg>
        <pc:spChg chg="del">
          <ac:chgData name="Nik Molnar" userId="c577ed71-d442-4ba5-8ba7-13a42003cccb" providerId="ADAL" clId="{B1D2B8FB-E097-465C-A332-A927166DF010}" dt="2019-11-02T02:12:44.829" v="2126" actId="478"/>
          <ac:spMkLst>
            <pc:docMk/>
            <pc:sldMk cId="2906998636" sldId="382"/>
            <ac:spMk id="219" creationId="{26D76992-4197-432F-A273-36B60F49B0F8}"/>
          </ac:spMkLst>
        </pc:spChg>
        <pc:spChg chg="del">
          <ac:chgData name="Nik Molnar" userId="c577ed71-d442-4ba5-8ba7-13a42003cccb" providerId="ADAL" clId="{B1D2B8FB-E097-465C-A332-A927166DF010}" dt="2019-11-02T02:12:29.815" v="2113" actId="478"/>
          <ac:spMkLst>
            <pc:docMk/>
            <pc:sldMk cId="2906998636" sldId="382"/>
            <ac:spMk id="220" creationId="{33974C65-0EDA-4F4B-BF7B-BF7F97DE66BC}"/>
          </ac:spMkLst>
        </pc:spChg>
        <pc:spChg chg="del">
          <ac:chgData name="Nik Molnar" userId="c577ed71-d442-4ba5-8ba7-13a42003cccb" providerId="ADAL" clId="{B1D2B8FB-E097-465C-A332-A927166DF010}" dt="2019-11-02T02:13:14.650" v="2147" actId="478"/>
          <ac:spMkLst>
            <pc:docMk/>
            <pc:sldMk cId="2906998636" sldId="382"/>
            <ac:spMk id="227" creationId="{EC262FD1-C0B1-4925-9E78-22FCE8A7358D}"/>
          </ac:spMkLst>
        </pc:spChg>
        <pc:spChg chg="del mod">
          <ac:chgData name="Nik Molnar" userId="c577ed71-d442-4ba5-8ba7-13a42003cccb" providerId="ADAL" clId="{B1D2B8FB-E097-465C-A332-A927166DF010}" dt="2019-11-02T02:11:44.936" v="2093" actId="478"/>
          <ac:spMkLst>
            <pc:docMk/>
            <pc:sldMk cId="2906998636" sldId="382"/>
            <ac:spMk id="228" creationId="{FFF1EE55-288A-4CB8-981F-E44A32D82C38}"/>
          </ac:spMkLst>
        </pc:spChg>
        <pc:spChg chg="del">
          <ac:chgData name="Nik Molnar" userId="c577ed71-d442-4ba5-8ba7-13a42003cccb" providerId="ADAL" clId="{B1D2B8FB-E097-465C-A332-A927166DF010}" dt="2019-11-02T02:11:25.531" v="2072" actId="478"/>
          <ac:spMkLst>
            <pc:docMk/>
            <pc:sldMk cId="2906998636" sldId="382"/>
            <ac:spMk id="229" creationId="{36E50F49-3E1F-4237-9B61-A8A491303C35}"/>
          </ac:spMkLst>
        </pc:spChg>
        <pc:spChg chg="del">
          <ac:chgData name="Nik Molnar" userId="c577ed71-d442-4ba5-8ba7-13a42003cccb" providerId="ADAL" clId="{B1D2B8FB-E097-465C-A332-A927166DF010}" dt="2019-11-02T02:13:37.724" v="2161" actId="478"/>
          <ac:spMkLst>
            <pc:docMk/>
            <pc:sldMk cId="2906998636" sldId="382"/>
            <ac:spMk id="1742" creationId="{00000000-0000-0000-0000-000000000000}"/>
          </ac:spMkLst>
        </pc:spChg>
        <pc:spChg chg="del">
          <ac:chgData name="Nik Molnar" userId="c577ed71-d442-4ba5-8ba7-13a42003cccb" providerId="ADAL" clId="{B1D2B8FB-E097-465C-A332-A927166DF010}" dt="2019-11-02T02:13:42.235" v="2166" actId="478"/>
          <ac:spMkLst>
            <pc:docMk/>
            <pc:sldMk cId="2906998636" sldId="382"/>
            <ac:spMk id="1743" creationId="{00000000-0000-0000-0000-000000000000}"/>
          </ac:spMkLst>
        </pc:spChg>
        <pc:spChg chg="del">
          <ac:chgData name="Nik Molnar" userId="c577ed71-d442-4ba5-8ba7-13a42003cccb" providerId="ADAL" clId="{B1D2B8FB-E097-465C-A332-A927166DF010}" dt="2019-11-02T02:13:40.930" v="2164" actId="478"/>
          <ac:spMkLst>
            <pc:docMk/>
            <pc:sldMk cId="2906998636" sldId="382"/>
            <ac:spMk id="1744" creationId="{00000000-0000-0000-0000-000000000000}"/>
          </ac:spMkLst>
        </pc:spChg>
        <pc:spChg chg="del">
          <ac:chgData name="Nik Molnar" userId="c577ed71-d442-4ba5-8ba7-13a42003cccb" providerId="ADAL" clId="{B1D2B8FB-E097-465C-A332-A927166DF010}" dt="2019-11-02T02:13:41.440" v="2165" actId="478"/>
          <ac:spMkLst>
            <pc:docMk/>
            <pc:sldMk cId="2906998636" sldId="382"/>
            <ac:spMk id="1745" creationId="{00000000-0000-0000-0000-000000000000}"/>
          </ac:spMkLst>
        </pc:spChg>
        <pc:spChg chg="del">
          <ac:chgData name="Nik Molnar" userId="c577ed71-d442-4ba5-8ba7-13a42003cccb" providerId="ADAL" clId="{B1D2B8FB-E097-465C-A332-A927166DF010}" dt="2019-11-02T02:13:40.179" v="2163" actId="478"/>
          <ac:spMkLst>
            <pc:docMk/>
            <pc:sldMk cId="2906998636" sldId="382"/>
            <ac:spMk id="1746" creationId="{00000000-0000-0000-0000-000000000000}"/>
          </ac:spMkLst>
        </pc:spChg>
        <pc:spChg chg="del">
          <ac:chgData name="Nik Molnar" userId="c577ed71-d442-4ba5-8ba7-13a42003cccb" providerId="ADAL" clId="{B1D2B8FB-E097-465C-A332-A927166DF010}" dt="2019-11-02T02:13:40.179" v="2163" actId="478"/>
          <ac:spMkLst>
            <pc:docMk/>
            <pc:sldMk cId="2906998636" sldId="382"/>
            <ac:spMk id="1747" creationId="{00000000-0000-0000-0000-000000000000}"/>
          </ac:spMkLst>
        </pc:spChg>
        <pc:spChg chg="del">
          <ac:chgData name="Nik Molnar" userId="c577ed71-d442-4ba5-8ba7-13a42003cccb" providerId="ADAL" clId="{B1D2B8FB-E097-465C-A332-A927166DF010}" dt="2019-11-02T02:13:40.179" v="2163" actId="478"/>
          <ac:spMkLst>
            <pc:docMk/>
            <pc:sldMk cId="2906998636" sldId="382"/>
            <ac:spMk id="1748" creationId="{00000000-0000-0000-0000-000000000000}"/>
          </ac:spMkLst>
        </pc:spChg>
        <pc:spChg chg="del">
          <ac:chgData name="Nik Molnar" userId="c577ed71-d442-4ba5-8ba7-13a42003cccb" providerId="ADAL" clId="{B1D2B8FB-E097-465C-A332-A927166DF010}" dt="2019-11-02T02:13:45.881" v="2171" actId="478"/>
          <ac:spMkLst>
            <pc:docMk/>
            <pc:sldMk cId="2906998636" sldId="382"/>
            <ac:spMk id="1749" creationId="{00000000-0000-0000-0000-000000000000}"/>
          </ac:spMkLst>
        </pc:spChg>
        <pc:spChg chg="del">
          <ac:chgData name="Nik Molnar" userId="c577ed71-d442-4ba5-8ba7-13a42003cccb" providerId="ADAL" clId="{B1D2B8FB-E097-465C-A332-A927166DF010}" dt="2019-11-02T02:13:42.898" v="2167" actId="478"/>
          <ac:spMkLst>
            <pc:docMk/>
            <pc:sldMk cId="2906998636" sldId="382"/>
            <ac:spMk id="1750" creationId="{00000000-0000-0000-0000-000000000000}"/>
          </ac:spMkLst>
        </pc:spChg>
        <pc:spChg chg="del">
          <ac:chgData name="Nik Molnar" userId="c577ed71-d442-4ba5-8ba7-13a42003cccb" providerId="ADAL" clId="{B1D2B8FB-E097-465C-A332-A927166DF010}" dt="2019-11-02T02:13:40.179" v="2163" actId="478"/>
          <ac:spMkLst>
            <pc:docMk/>
            <pc:sldMk cId="2906998636" sldId="382"/>
            <ac:spMk id="1751" creationId="{00000000-0000-0000-0000-000000000000}"/>
          </ac:spMkLst>
        </pc:spChg>
        <pc:spChg chg="del">
          <ac:chgData name="Nik Molnar" userId="c577ed71-d442-4ba5-8ba7-13a42003cccb" providerId="ADAL" clId="{B1D2B8FB-E097-465C-A332-A927166DF010}" dt="2019-11-02T02:13:40.179" v="2163" actId="478"/>
          <ac:spMkLst>
            <pc:docMk/>
            <pc:sldMk cId="2906998636" sldId="382"/>
            <ac:spMk id="1752" creationId="{00000000-0000-0000-0000-000000000000}"/>
          </ac:spMkLst>
        </pc:spChg>
        <pc:spChg chg="del">
          <ac:chgData name="Nik Molnar" userId="c577ed71-d442-4ba5-8ba7-13a42003cccb" providerId="ADAL" clId="{B1D2B8FB-E097-465C-A332-A927166DF010}" dt="2019-11-02T02:13:45.072" v="2170" actId="478"/>
          <ac:spMkLst>
            <pc:docMk/>
            <pc:sldMk cId="2906998636" sldId="382"/>
            <ac:spMk id="1753" creationId="{00000000-0000-0000-0000-000000000000}"/>
          </ac:spMkLst>
        </pc:spChg>
        <pc:spChg chg="del">
          <ac:chgData name="Nik Molnar" userId="c577ed71-d442-4ba5-8ba7-13a42003cccb" providerId="ADAL" clId="{B1D2B8FB-E097-465C-A332-A927166DF010}" dt="2019-11-02T02:13:23.142" v="2150" actId="478"/>
          <ac:spMkLst>
            <pc:docMk/>
            <pc:sldMk cId="2906998636" sldId="382"/>
            <ac:spMk id="1754" creationId="{00000000-0000-0000-0000-000000000000}"/>
          </ac:spMkLst>
        </pc:spChg>
        <pc:spChg chg="del">
          <ac:chgData name="Nik Molnar" userId="c577ed71-d442-4ba5-8ba7-13a42003cccb" providerId="ADAL" clId="{B1D2B8FB-E097-465C-A332-A927166DF010}" dt="2019-11-02T02:13:28.349" v="2157" actId="478"/>
          <ac:spMkLst>
            <pc:docMk/>
            <pc:sldMk cId="2906998636" sldId="382"/>
            <ac:spMk id="1755" creationId="{00000000-0000-0000-0000-000000000000}"/>
          </ac:spMkLst>
        </pc:spChg>
        <pc:spChg chg="del">
          <ac:chgData name="Nik Molnar" userId="c577ed71-d442-4ba5-8ba7-13a42003cccb" providerId="ADAL" clId="{B1D2B8FB-E097-465C-A332-A927166DF010}" dt="2019-11-02T02:13:26.259" v="2154" actId="478"/>
          <ac:spMkLst>
            <pc:docMk/>
            <pc:sldMk cId="2906998636" sldId="382"/>
            <ac:spMk id="1756" creationId="{00000000-0000-0000-0000-000000000000}"/>
          </ac:spMkLst>
        </pc:spChg>
        <pc:spChg chg="del">
          <ac:chgData name="Nik Molnar" userId="c577ed71-d442-4ba5-8ba7-13a42003cccb" providerId="ADAL" clId="{B1D2B8FB-E097-465C-A332-A927166DF010}" dt="2019-11-02T02:13:26.964" v="2155" actId="478"/>
          <ac:spMkLst>
            <pc:docMk/>
            <pc:sldMk cId="2906998636" sldId="382"/>
            <ac:spMk id="1757" creationId="{00000000-0000-0000-0000-000000000000}"/>
          </ac:spMkLst>
        </pc:spChg>
        <pc:spChg chg="del">
          <ac:chgData name="Nik Molnar" userId="c577ed71-d442-4ba5-8ba7-13a42003cccb" providerId="ADAL" clId="{B1D2B8FB-E097-465C-A332-A927166DF010}" dt="2019-11-02T02:13:27.628" v="2156" actId="478"/>
          <ac:spMkLst>
            <pc:docMk/>
            <pc:sldMk cId="2906998636" sldId="382"/>
            <ac:spMk id="1758" creationId="{00000000-0000-0000-0000-000000000000}"/>
          </ac:spMkLst>
        </pc:spChg>
        <pc:spChg chg="del">
          <ac:chgData name="Nik Molnar" userId="c577ed71-d442-4ba5-8ba7-13a42003cccb" providerId="ADAL" clId="{B1D2B8FB-E097-465C-A332-A927166DF010}" dt="2019-11-02T02:13:22.479" v="2149" actId="478"/>
          <ac:spMkLst>
            <pc:docMk/>
            <pc:sldMk cId="2906998636" sldId="382"/>
            <ac:spMk id="1759" creationId="{00000000-0000-0000-0000-000000000000}"/>
          </ac:spMkLst>
        </pc:spChg>
        <pc:spChg chg="del">
          <ac:chgData name="Nik Molnar" userId="c577ed71-d442-4ba5-8ba7-13a42003cccb" providerId="ADAL" clId="{B1D2B8FB-E097-465C-A332-A927166DF010}" dt="2019-11-02T02:13:22.479" v="2149" actId="478"/>
          <ac:spMkLst>
            <pc:docMk/>
            <pc:sldMk cId="2906998636" sldId="382"/>
            <ac:spMk id="1760" creationId="{00000000-0000-0000-0000-000000000000}"/>
          </ac:spMkLst>
        </pc:spChg>
        <pc:spChg chg="del">
          <ac:chgData name="Nik Molnar" userId="c577ed71-d442-4ba5-8ba7-13a42003cccb" providerId="ADAL" clId="{B1D2B8FB-E097-465C-A332-A927166DF010}" dt="2019-11-02T02:13:25.785" v="2153" actId="478"/>
          <ac:spMkLst>
            <pc:docMk/>
            <pc:sldMk cId="2906998636" sldId="382"/>
            <ac:spMk id="1761" creationId="{00000000-0000-0000-0000-000000000000}"/>
          </ac:spMkLst>
        </pc:spChg>
        <pc:spChg chg="del">
          <ac:chgData name="Nik Molnar" userId="c577ed71-d442-4ba5-8ba7-13a42003cccb" providerId="ADAL" clId="{B1D2B8FB-E097-465C-A332-A927166DF010}" dt="2019-11-02T02:13:24.265" v="2151" actId="478"/>
          <ac:spMkLst>
            <pc:docMk/>
            <pc:sldMk cId="2906998636" sldId="382"/>
            <ac:spMk id="1762" creationId="{00000000-0000-0000-0000-000000000000}"/>
          </ac:spMkLst>
        </pc:spChg>
        <pc:spChg chg="del">
          <ac:chgData name="Nik Molnar" userId="c577ed71-d442-4ba5-8ba7-13a42003cccb" providerId="ADAL" clId="{B1D2B8FB-E097-465C-A332-A927166DF010}" dt="2019-11-02T02:13:22.479" v="2149" actId="478"/>
          <ac:spMkLst>
            <pc:docMk/>
            <pc:sldMk cId="2906998636" sldId="382"/>
            <ac:spMk id="1763" creationId="{00000000-0000-0000-0000-000000000000}"/>
          </ac:spMkLst>
        </pc:spChg>
        <pc:spChg chg="del">
          <ac:chgData name="Nik Molnar" userId="c577ed71-d442-4ba5-8ba7-13a42003cccb" providerId="ADAL" clId="{B1D2B8FB-E097-465C-A332-A927166DF010}" dt="2019-11-02T02:13:22.479" v="2149" actId="478"/>
          <ac:spMkLst>
            <pc:docMk/>
            <pc:sldMk cId="2906998636" sldId="382"/>
            <ac:spMk id="1764" creationId="{00000000-0000-0000-0000-000000000000}"/>
          </ac:spMkLst>
        </pc:spChg>
        <pc:spChg chg="del">
          <ac:chgData name="Nik Molnar" userId="c577ed71-d442-4ba5-8ba7-13a42003cccb" providerId="ADAL" clId="{B1D2B8FB-E097-465C-A332-A927166DF010}" dt="2019-11-02T02:13:24.949" v="2152" actId="478"/>
          <ac:spMkLst>
            <pc:docMk/>
            <pc:sldMk cId="2906998636" sldId="382"/>
            <ac:spMk id="1765" creationId="{00000000-0000-0000-0000-000000000000}"/>
          </ac:spMkLst>
        </pc:spChg>
        <pc:spChg chg="del">
          <ac:chgData name="Nik Molnar" userId="c577ed71-d442-4ba5-8ba7-13a42003cccb" providerId="ADAL" clId="{B1D2B8FB-E097-465C-A332-A927166DF010}" dt="2019-11-02T02:12:55.420" v="2131" actId="478"/>
          <ac:spMkLst>
            <pc:docMk/>
            <pc:sldMk cId="2906998636" sldId="382"/>
            <ac:spMk id="1766" creationId="{00000000-0000-0000-0000-000000000000}"/>
          </ac:spMkLst>
        </pc:spChg>
        <pc:spChg chg="del">
          <ac:chgData name="Nik Molnar" userId="c577ed71-d442-4ba5-8ba7-13a42003cccb" providerId="ADAL" clId="{B1D2B8FB-E097-465C-A332-A927166DF010}" dt="2019-11-02T02:12:54.325" v="2130" actId="478"/>
          <ac:spMkLst>
            <pc:docMk/>
            <pc:sldMk cId="2906998636" sldId="382"/>
            <ac:spMk id="1767" creationId="{00000000-0000-0000-0000-000000000000}"/>
          </ac:spMkLst>
        </pc:spChg>
        <pc:spChg chg="del">
          <ac:chgData name="Nik Molnar" userId="c577ed71-d442-4ba5-8ba7-13a42003cccb" providerId="ADAL" clId="{B1D2B8FB-E097-465C-A332-A927166DF010}" dt="2019-11-02T02:12:51.028" v="2128" actId="478"/>
          <ac:spMkLst>
            <pc:docMk/>
            <pc:sldMk cId="2906998636" sldId="382"/>
            <ac:spMk id="1768" creationId="{00000000-0000-0000-0000-000000000000}"/>
          </ac:spMkLst>
        </pc:spChg>
        <pc:spChg chg="del">
          <ac:chgData name="Nik Molnar" userId="c577ed71-d442-4ba5-8ba7-13a42003cccb" providerId="ADAL" clId="{B1D2B8FB-E097-465C-A332-A927166DF010}" dt="2019-11-02T02:12:51.028" v="2128" actId="478"/>
          <ac:spMkLst>
            <pc:docMk/>
            <pc:sldMk cId="2906998636" sldId="382"/>
            <ac:spMk id="1769" creationId="{00000000-0000-0000-0000-000000000000}"/>
          </ac:spMkLst>
        </pc:spChg>
        <pc:spChg chg="del">
          <ac:chgData name="Nik Molnar" userId="c577ed71-d442-4ba5-8ba7-13a42003cccb" providerId="ADAL" clId="{B1D2B8FB-E097-465C-A332-A927166DF010}" dt="2019-11-02T02:12:51.028" v="2128" actId="478"/>
          <ac:spMkLst>
            <pc:docMk/>
            <pc:sldMk cId="2906998636" sldId="382"/>
            <ac:spMk id="1770" creationId="{00000000-0000-0000-0000-000000000000}"/>
          </ac:spMkLst>
        </pc:spChg>
        <pc:spChg chg="del">
          <ac:chgData name="Nik Molnar" userId="c577ed71-d442-4ba5-8ba7-13a42003cccb" providerId="ADAL" clId="{B1D2B8FB-E097-465C-A332-A927166DF010}" dt="2019-11-02T02:12:53.545" v="2129" actId="478"/>
          <ac:spMkLst>
            <pc:docMk/>
            <pc:sldMk cId="2906998636" sldId="382"/>
            <ac:spMk id="1771" creationId="{00000000-0000-0000-0000-000000000000}"/>
          </ac:spMkLst>
        </pc:spChg>
        <pc:spChg chg="del">
          <ac:chgData name="Nik Molnar" userId="c577ed71-d442-4ba5-8ba7-13a42003cccb" providerId="ADAL" clId="{B1D2B8FB-E097-465C-A332-A927166DF010}" dt="2019-11-02T02:12:51.028" v="2128" actId="478"/>
          <ac:spMkLst>
            <pc:docMk/>
            <pc:sldMk cId="2906998636" sldId="382"/>
            <ac:spMk id="1772" creationId="{00000000-0000-0000-0000-000000000000}"/>
          </ac:spMkLst>
        </pc:spChg>
        <pc:spChg chg="del">
          <ac:chgData name="Nik Molnar" userId="c577ed71-d442-4ba5-8ba7-13a42003cccb" providerId="ADAL" clId="{B1D2B8FB-E097-465C-A332-A927166DF010}" dt="2019-11-02T02:12:57.925" v="2134" actId="478"/>
          <ac:spMkLst>
            <pc:docMk/>
            <pc:sldMk cId="2906998636" sldId="382"/>
            <ac:spMk id="1773" creationId="{00000000-0000-0000-0000-000000000000}"/>
          </ac:spMkLst>
        </pc:spChg>
        <pc:spChg chg="del">
          <ac:chgData name="Nik Molnar" userId="c577ed71-d442-4ba5-8ba7-13a42003cccb" providerId="ADAL" clId="{B1D2B8FB-E097-465C-A332-A927166DF010}" dt="2019-11-02T02:12:56.230" v="2132" actId="478"/>
          <ac:spMkLst>
            <pc:docMk/>
            <pc:sldMk cId="2906998636" sldId="382"/>
            <ac:spMk id="1774" creationId="{00000000-0000-0000-0000-000000000000}"/>
          </ac:spMkLst>
        </pc:spChg>
        <pc:spChg chg="del">
          <ac:chgData name="Nik Molnar" userId="c577ed71-d442-4ba5-8ba7-13a42003cccb" providerId="ADAL" clId="{B1D2B8FB-E097-465C-A332-A927166DF010}" dt="2019-11-02T02:12:53.545" v="2129" actId="478"/>
          <ac:spMkLst>
            <pc:docMk/>
            <pc:sldMk cId="2906998636" sldId="382"/>
            <ac:spMk id="1775" creationId="{00000000-0000-0000-0000-000000000000}"/>
          </ac:spMkLst>
        </pc:spChg>
        <pc:spChg chg="del">
          <ac:chgData name="Nik Molnar" userId="c577ed71-d442-4ba5-8ba7-13a42003cccb" providerId="ADAL" clId="{B1D2B8FB-E097-465C-A332-A927166DF010}" dt="2019-11-02T02:12:51.028" v="2128" actId="478"/>
          <ac:spMkLst>
            <pc:docMk/>
            <pc:sldMk cId="2906998636" sldId="382"/>
            <ac:spMk id="1776" creationId="{00000000-0000-0000-0000-000000000000}"/>
          </ac:spMkLst>
        </pc:spChg>
        <pc:spChg chg="del">
          <ac:chgData name="Nik Molnar" userId="c577ed71-d442-4ba5-8ba7-13a42003cccb" providerId="ADAL" clId="{B1D2B8FB-E097-465C-A332-A927166DF010}" dt="2019-11-02T02:12:58.674" v="2135" actId="478"/>
          <ac:spMkLst>
            <pc:docMk/>
            <pc:sldMk cId="2906998636" sldId="382"/>
            <ac:spMk id="1777" creationId="{00000000-0000-0000-0000-000000000000}"/>
          </ac:spMkLst>
        </pc:spChg>
        <pc:spChg chg="del">
          <ac:chgData name="Nik Molnar" userId="c577ed71-d442-4ba5-8ba7-13a42003cccb" providerId="ADAL" clId="{B1D2B8FB-E097-465C-A332-A927166DF010}" dt="2019-11-02T02:13:10.376" v="2143" actId="478"/>
          <ac:spMkLst>
            <pc:docMk/>
            <pc:sldMk cId="2906998636" sldId="382"/>
            <ac:spMk id="1778" creationId="{00000000-0000-0000-0000-000000000000}"/>
          </ac:spMkLst>
        </pc:spChg>
        <pc:spChg chg="del">
          <ac:chgData name="Nik Molnar" userId="c577ed71-d442-4ba5-8ba7-13a42003cccb" providerId="ADAL" clId="{B1D2B8FB-E097-465C-A332-A927166DF010}" dt="2019-11-02T02:13:12.653" v="2146" actId="478"/>
          <ac:spMkLst>
            <pc:docMk/>
            <pc:sldMk cId="2906998636" sldId="382"/>
            <ac:spMk id="1779" creationId="{00000000-0000-0000-0000-000000000000}"/>
          </ac:spMkLst>
        </pc:spChg>
        <pc:spChg chg="del">
          <ac:chgData name="Nik Molnar" userId="c577ed71-d442-4ba5-8ba7-13a42003cccb" providerId="ADAL" clId="{B1D2B8FB-E097-465C-A332-A927166DF010}" dt="2019-11-02T02:13:06.306" v="2139" actId="478"/>
          <ac:spMkLst>
            <pc:docMk/>
            <pc:sldMk cId="2906998636" sldId="382"/>
            <ac:spMk id="1780" creationId="{00000000-0000-0000-0000-000000000000}"/>
          </ac:spMkLst>
        </pc:spChg>
        <pc:spChg chg="del">
          <ac:chgData name="Nik Molnar" userId="c577ed71-d442-4ba5-8ba7-13a42003cccb" providerId="ADAL" clId="{B1D2B8FB-E097-465C-A332-A927166DF010}" dt="2019-11-02T02:13:05.160" v="2138" actId="478"/>
          <ac:spMkLst>
            <pc:docMk/>
            <pc:sldMk cId="2906998636" sldId="382"/>
            <ac:spMk id="1781" creationId="{00000000-0000-0000-0000-000000000000}"/>
          </ac:spMkLst>
        </pc:spChg>
        <pc:spChg chg="del">
          <ac:chgData name="Nik Molnar" userId="c577ed71-d442-4ba5-8ba7-13a42003cccb" providerId="ADAL" clId="{B1D2B8FB-E097-465C-A332-A927166DF010}" dt="2019-11-02T02:13:11.111" v="2144" actId="478"/>
          <ac:spMkLst>
            <pc:docMk/>
            <pc:sldMk cId="2906998636" sldId="382"/>
            <ac:spMk id="1782" creationId="{00000000-0000-0000-0000-000000000000}"/>
          </ac:spMkLst>
        </pc:spChg>
        <pc:spChg chg="del">
          <ac:chgData name="Nik Molnar" userId="c577ed71-d442-4ba5-8ba7-13a42003cccb" providerId="ADAL" clId="{B1D2B8FB-E097-465C-A332-A927166DF010}" dt="2019-11-02T02:13:09.685" v="2142" actId="478"/>
          <ac:spMkLst>
            <pc:docMk/>
            <pc:sldMk cId="2906998636" sldId="382"/>
            <ac:spMk id="1783" creationId="{00000000-0000-0000-0000-000000000000}"/>
          </ac:spMkLst>
        </pc:spChg>
        <pc:spChg chg="del">
          <ac:chgData name="Nik Molnar" userId="c577ed71-d442-4ba5-8ba7-13a42003cccb" providerId="ADAL" clId="{B1D2B8FB-E097-465C-A332-A927166DF010}" dt="2019-11-02T02:13:07.494" v="2141" actId="478"/>
          <ac:spMkLst>
            <pc:docMk/>
            <pc:sldMk cId="2906998636" sldId="382"/>
            <ac:spMk id="1784" creationId="{00000000-0000-0000-0000-000000000000}"/>
          </ac:spMkLst>
        </pc:spChg>
        <pc:spChg chg="del">
          <ac:chgData name="Nik Molnar" userId="c577ed71-d442-4ba5-8ba7-13a42003cccb" providerId="ADAL" clId="{B1D2B8FB-E097-465C-A332-A927166DF010}" dt="2019-11-02T02:13:09.685" v="2142" actId="478"/>
          <ac:spMkLst>
            <pc:docMk/>
            <pc:sldMk cId="2906998636" sldId="382"/>
            <ac:spMk id="1785" creationId="{00000000-0000-0000-0000-000000000000}"/>
          </ac:spMkLst>
        </pc:spChg>
        <pc:spChg chg="del">
          <ac:chgData name="Nik Molnar" userId="c577ed71-d442-4ba5-8ba7-13a42003cccb" providerId="ADAL" clId="{B1D2B8FB-E097-465C-A332-A927166DF010}" dt="2019-11-02T02:13:11.857" v="2145" actId="478"/>
          <ac:spMkLst>
            <pc:docMk/>
            <pc:sldMk cId="2906998636" sldId="382"/>
            <ac:spMk id="1786" creationId="{00000000-0000-0000-0000-000000000000}"/>
          </ac:spMkLst>
        </pc:spChg>
        <pc:spChg chg="del">
          <ac:chgData name="Nik Molnar" userId="c577ed71-d442-4ba5-8ba7-13a42003cccb" providerId="ADAL" clId="{B1D2B8FB-E097-465C-A332-A927166DF010}" dt="2019-11-02T02:13:09.685" v="2142" actId="478"/>
          <ac:spMkLst>
            <pc:docMk/>
            <pc:sldMk cId="2906998636" sldId="382"/>
            <ac:spMk id="1787" creationId="{00000000-0000-0000-0000-000000000000}"/>
          </ac:spMkLst>
        </pc:spChg>
        <pc:spChg chg="del">
          <ac:chgData name="Nik Molnar" userId="c577ed71-d442-4ba5-8ba7-13a42003cccb" providerId="ADAL" clId="{B1D2B8FB-E097-465C-A332-A927166DF010}" dt="2019-11-02T02:13:06.871" v="2140" actId="478"/>
          <ac:spMkLst>
            <pc:docMk/>
            <pc:sldMk cId="2906998636" sldId="382"/>
            <ac:spMk id="1788" creationId="{00000000-0000-0000-0000-000000000000}"/>
          </ac:spMkLst>
        </pc:spChg>
        <pc:spChg chg="del">
          <ac:chgData name="Nik Molnar" userId="c577ed71-d442-4ba5-8ba7-13a42003cccb" providerId="ADAL" clId="{B1D2B8FB-E097-465C-A332-A927166DF010}" dt="2019-11-02T02:13:09.685" v="2142" actId="478"/>
          <ac:spMkLst>
            <pc:docMk/>
            <pc:sldMk cId="2906998636" sldId="382"/>
            <ac:spMk id="1789" creationId="{00000000-0000-0000-0000-000000000000}"/>
          </ac:spMkLst>
        </pc:spChg>
        <pc:spChg chg="del">
          <ac:chgData name="Nik Molnar" userId="c577ed71-d442-4ba5-8ba7-13a42003cccb" providerId="ADAL" clId="{B1D2B8FB-E097-465C-A332-A927166DF010}" dt="2019-11-02T02:12:26.105" v="2107" actId="478"/>
          <ac:spMkLst>
            <pc:docMk/>
            <pc:sldMk cId="2906998636" sldId="382"/>
            <ac:spMk id="1790" creationId="{00000000-0000-0000-0000-000000000000}"/>
          </ac:spMkLst>
        </pc:spChg>
        <pc:spChg chg="del">
          <ac:chgData name="Nik Molnar" userId="c577ed71-d442-4ba5-8ba7-13a42003cccb" providerId="ADAL" clId="{B1D2B8FB-E097-465C-A332-A927166DF010}" dt="2019-11-02T02:12:25.539" v="2106" actId="478"/>
          <ac:spMkLst>
            <pc:docMk/>
            <pc:sldMk cId="2906998636" sldId="382"/>
            <ac:spMk id="1792" creationId="{00000000-0000-0000-0000-000000000000}"/>
          </ac:spMkLst>
        </pc:spChg>
        <pc:spChg chg="del">
          <ac:chgData name="Nik Molnar" userId="c577ed71-d442-4ba5-8ba7-13a42003cccb" providerId="ADAL" clId="{B1D2B8FB-E097-465C-A332-A927166DF010}" dt="2019-11-02T02:12:25.058" v="2105" actId="478"/>
          <ac:spMkLst>
            <pc:docMk/>
            <pc:sldMk cId="2906998636" sldId="382"/>
            <ac:spMk id="1793" creationId="{00000000-0000-0000-0000-000000000000}"/>
          </ac:spMkLst>
        </pc:spChg>
        <pc:spChg chg="del">
          <ac:chgData name="Nik Molnar" userId="c577ed71-d442-4ba5-8ba7-13a42003cccb" providerId="ADAL" clId="{B1D2B8FB-E097-465C-A332-A927166DF010}" dt="2019-11-02T02:12:26.838" v="2108" actId="478"/>
          <ac:spMkLst>
            <pc:docMk/>
            <pc:sldMk cId="2906998636" sldId="382"/>
            <ac:spMk id="1794" creationId="{00000000-0000-0000-0000-000000000000}"/>
          </ac:spMkLst>
        </pc:spChg>
        <pc:spChg chg="del">
          <ac:chgData name="Nik Molnar" userId="c577ed71-d442-4ba5-8ba7-13a42003cccb" providerId="ADAL" clId="{B1D2B8FB-E097-465C-A332-A927166DF010}" dt="2019-11-02T02:12:29.230" v="2112" actId="478"/>
          <ac:spMkLst>
            <pc:docMk/>
            <pc:sldMk cId="2906998636" sldId="382"/>
            <ac:spMk id="1795" creationId="{00000000-0000-0000-0000-000000000000}"/>
          </ac:spMkLst>
        </pc:spChg>
        <pc:spChg chg="del">
          <ac:chgData name="Nik Molnar" userId="c577ed71-d442-4ba5-8ba7-13a42003cccb" providerId="ADAL" clId="{B1D2B8FB-E097-465C-A332-A927166DF010}" dt="2019-11-02T02:12:32.174" v="2116" actId="478"/>
          <ac:spMkLst>
            <pc:docMk/>
            <pc:sldMk cId="2906998636" sldId="382"/>
            <ac:spMk id="1796" creationId="{00000000-0000-0000-0000-000000000000}"/>
          </ac:spMkLst>
        </pc:spChg>
        <pc:spChg chg="del">
          <ac:chgData name="Nik Molnar" userId="c577ed71-d442-4ba5-8ba7-13a42003cccb" providerId="ADAL" clId="{B1D2B8FB-E097-465C-A332-A927166DF010}" dt="2019-11-02T02:12:28.720" v="2111" actId="478"/>
          <ac:spMkLst>
            <pc:docMk/>
            <pc:sldMk cId="2906998636" sldId="382"/>
            <ac:spMk id="1797" creationId="{00000000-0000-0000-0000-000000000000}"/>
          </ac:spMkLst>
        </pc:spChg>
        <pc:spChg chg="del">
          <ac:chgData name="Nik Molnar" userId="c577ed71-d442-4ba5-8ba7-13a42003cccb" providerId="ADAL" clId="{B1D2B8FB-E097-465C-A332-A927166DF010}" dt="2019-11-02T02:12:27.563" v="2109" actId="478"/>
          <ac:spMkLst>
            <pc:docMk/>
            <pc:sldMk cId="2906998636" sldId="382"/>
            <ac:spMk id="1798" creationId="{00000000-0000-0000-0000-000000000000}"/>
          </ac:spMkLst>
        </pc:spChg>
        <pc:spChg chg="del">
          <ac:chgData name="Nik Molnar" userId="c577ed71-d442-4ba5-8ba7-13a42003cccb" providerId="ADAL" clId="{B1D2B8FB-E097-465C-A332-A927166DF010}" dt="2019-11-02T02:12:31.509" v="2115" actId="478"/>
          <ac:spMkLst>
            <pc:docMk/>
            <pc:sldMk cId="2906998636" sldId="382"/>
            <ac:spMk id="1799" creationId="{00000000-0000-0000-0000-000000000000}"/>
          </ac:spMkLst>
        </pc:spChg>
        <pc:spChg chg="del">
          <ac:chgData name="Nik Molnar" userId="c577ed71-d442-4ba5-8ba7-13a42003cccb" providerId="ADAL" clId="{B1D2B8FB-E097-465C-A332-A927166DF010}" dt="2019-11-02T02:12:30.603" v="2114" actId="478"/>
          <ac:spMkLst>
            <pc:docMk/>
            <pc:sldMk cId="2906998636" sldId="382"/>
            <ac:spMk id="1800" creationId="{00000000-0000-0000-0000-000000000000}"/>
          </ac:spMkLst>
        </pc:spChg>
        <pc:spChg chg="del">
          <ac:chgData name="Nik Molnar" userId="c577ed71-d442-4ba5-8ba7-13a42003cccb" providerId="ADAL" clId="{B1D2B8FB-E097-465C-A332-A927166DF010}" dt="2019-11-02T02:12:28.134" v="2110" actId="478"/>
          <ac:spMkLst>
            <pc:docMk/>
            <pc:sldMk cId="2906998636" sldId="382"/>
            <ac:spMk id="1801" creationId="{00000000-0000-0000-0000-000000000000}"/>
          </ac:spMkLst>
        </pc:spChg>
        <pc:spChg chg="del">
          <ac:chgData name="Nik Molnar" userId="c577ed71-d442-4ba5-8ba7-13a42003cccb" providerId="ADAL" clId="{B1D2B8FB-E097-465C-A332-A927166DF010}" dt="2019-11-02T02:12:05.385" v="2100" actId="478"/>
          <ac:spMkLst>
            <pc:docMk/>
            <pc:sldMk cId="2906998636" sldId="382"/>
            <ac:spMk id="1802" creationId="{00000000-0000-0000-0000-000000000000}"/>
          </ac:spMkLst>
        </pc:spChg>
        <pc:spChg chg="del">
          <ac:chgData name="Nik Molnar" userId="c577ed71-d442-4ba5-8ba7-13a42003cccb" providerId="ADAL" clId="{B1D2B8FB-E097-465C-A332-A927166DF010}" dt="2019-11-02T02:12:04.839" v="2099" actId="478"/>
          <ac:spMkLst>
            <pc:docMk/>
            <pc:sldMk cId="2906998636" sldId="382"/>
            <ac:spMk id="1804" creationId="{00000000-0000-0000-0000-000000000000}"/>
          </ac:spMkLst>
        </pc:spChg>
        <pc:spChg chg="del">
          <ac:chgData name="Nik Molnar" userId="c577ed71-d442-4ba5-8ba7-13a42003cccb" providerId="ADAL" clId="{B1D2B8FB-E097-465C-A332-A927166DF010}" dt="2019-11-02T02:12:04.237" v="2098" actId="478"/>
          <ac:spMkLst>
            <pc:docMk/>
            <pc:sldMk cId="2906998636" sldId="382"/>
            <ac:spMk id="1805" creationId="{00000000-0000-0000-0000-000000000000}"/>
          </ac:spMkLst>
        </pc:spChg>
        <pc:spChg chg="del">
          <ac:chgData name="Nik Molnar" userId="c577ed71-d442-4ba5-8ba7-13a42003cccb" providerId="ADAL" clId="{B1D2B8FB-E097-465C-A332-A927166DF010}" dt="2019-11-02T02:11:39.181" v="2085" actId="478"/>
          <ac:spMkLst>
            <pc:docMk/>
            <pc:sldMk cId="2906998636" sldId="382"/>
            <ac:spMk id="1814" creationId="{00000000-0000-0000-0000-000000000000}"/>
          </ac:spMkLst>
        </pc:spChg>
        <pc:spChg chg="del">
          <ac:chgData name="Nik Molnar" userId="c577ed71-d442-4ba5-8ba7-13a42003cccb" providerId="ADAL" clId="{B1D2B8FB-E097-465C-A332-A927166DF010}" dt="2019-11-02T02:11:37.779" v="2083" actId="478"/>
          <ac:spMkLst>
            <pc:docMk/>
            <pc:sldMk cId="2906998636" sldId="382"/>
            <ac:spMk id="1816" creationId="{00000000-0000-0000-0000-000000000000}"/>
          </ac:spMkLst>
        </pc:spChg>
        <pc:spChg chg="del">
          <ac:chgData name="Nik Molnar" userId="c577ed71-d442-4ba5-8ba7-13a42003cccb" providerId="ADAL" clId="{B1D2B8FB-E097-465C-A332-A927166DF010}" dt="2019-11-02T02:11:37.122" v="2082" actId="478"/>
          <ac:spMkLst>
            <pc:docMk/>
            <pc:sldMk cId="2906998636" sldId="382"/>
            <ac:spMk id="1817" creationId="{00000000-0000-0000-0000-000000000000}"/>
          </ac:spMkLst>
        </pc:spChg>
        <pc:spChg chg="del">
          <ac:chgData name="Nik Molnar" userId="c577ed71-d442-4ba5-8ba7-13a42003cccb" providerId="ADAL" clId="{B1D2B8FB-E097-465C-A332-A927166DF010}" dt="2019-11-02T02:11:39.908" v="2086" actId="478"/>
          <ac:spMkLst>
            <pc:docMk/>
            <pc:sldMk cId="2906998636" sldId="382"/>
            <ac:spMk id="1818" creationId="{00000000-0000-0000-0000-000000000000}"/>
          </ac:spMkLst>
        </pc:spChg>
        <pc:spChg chg="del">
          <ac:chgData name="Nik Molnar" userId="c577ed71-d442-4ba5-8ba7-13a42003cccb" providerId="ADAL" clId="{B1D2B8FB-E097-465C-A332-A927166DF010}" dt="2019-11-02T02:11:42.523" v="2090" actId="478"/>
          <ac:spMkLst>
            <pc:docMk/>
            <pc:sldMk cId="2906998636" sldId="382"/>
            <ac:spMk id="1819" creationId="{00000000-0000-0000-0000-000000000000}"/>
          </ac:spMkLst>
        </pc:spChg>
        <pc:spChg chg="del">
          <ac:chgData name="Nik Molnar" userId="c577ed71-d442-4ba5-8ba7-13a42003cccb" providerId="ADAL" clId="{B1D2B8FB-E097-465C-A332-A927166DF010}" dt="2019-11-02T02:11:40.433" v="2087" actId="478"/>
          <ac:spMkLst>
            <pc:docMk/>
            <pc:sldMk cId="2906998636" sldId="382"/>
            <ac:spMk id="1820" creationId="{00000000-0000-0000-0000-000000000000}"/>
          </ac:spMkLst>
        </pc:spChg>
        <pc:spChg chg="del">
          <ac:chgData name="Nik Molnar" userId="c577ed71-d442-4ba5-8ba7-13a42003cccb" providerId="ADAL" clId="{B1D2B8FB-E097-465C-A332-A927166DF010}" dt="2019-11-02T02:11:43.629" v="2092" actId="478"/>
          <ac:spMkLst>
            <pc:docMk/>
            <pc:sldMk cId="2906998636" sldId="382"/>
            <ac:spMk id="1821" creationId="{00000000-0000-0000-0000-000000000000}"/>
          </ac:spMkLst>
        </pc:spChg>
        <pc:spChg chg="del">
          <ac:chgData name="Nik Molnar" userId="c577ed71-d442-4ba5-8ba7-13a42003cccb" providerId="ADAL" clId="{B1D2B8FB-E097-465C-A332-A927166DF010}" dt="2019-11-02T02:11:46.286" v="2095" actId="478"/>
          <ac:spMkLst>
            <pc:docMk/>
            <pc:sldMk cId="2906998636" sldId="382"/>
            <ac:spMk id="1822" creationId="{00000000-0000-0000-0000-000000000000}"/>
          </ac:spMkLst>
        </pc:spChg>
        <pc:spChg chg="del">
          <ac:chgData name="Nik Molnar" userId="c577ed71-d442-4ba5-8ba7-13a42003cccb" providerId="ADAL" clId="{B1D2B8FB-E097-465C-A332-A927166DF010}" dt="2019-11-02T02:11:41.784" v="2089" actId="478"/>
          <ac:spMkLst>
            <pc:docMk/>
            <pc:sldMk cId="2906998636" sldId="382"/>
            <ac:spMk id="1823" creationId="{00000000-0000-0000-0000-000000000000}"/>
          </ac:spMkLst>
        </pc:spChg>
        <pc:spChg chg="del">
          <ac:chgData name="Nik Molnar" userId="c577ed71-d442-4ba5-8ba7-13a42003cccb" providerId="ADAL" clId="{B1D2B8FB-E097-465C-A332-A927166DF010}" dt="2019-11-02T02:11:41.110" v="2088" actId="478"/>
          <ac:spMkLst>
            <pc:docMk/>
            <pc:sldMk cId="2906998636" sldId="382"/>
            <ac:spMk id="1824" creationId="{00000000-0000-0000-0000-000000000000}"/>
          </ac:spMkLst>
        </pc:spChg>
        <pc:spChg chg="del">
          <ac:chgData name="Nik Molnar" userId="c577ed71-d442-4ba5-8ba7-13a42003cccb" providerId="ADAL" clId="{B1D2B8FB-E097-465C-A332-A927166DF010}" dt="2019-11-02T02:11:45.565" v="2094" actId="478"/>
          <ac:spMkLst>
            <pc:docMk/>
            <pc:sldMk cId="2906998636" sldId="382"/>
            <ac:spMk id="1825" creationId="{00000000-0000-0000-0000-000000000000}"/>
          </ac:spMkLst>
        </pc:spChg>
        <pc:spChg chg="del">
          <ac:chgData name="Nik Molnar" userId="c577ed71-d442-4ba5-8ba7-13a42003cccb" providerId="ADAL" clId="{B1D2B8FB-E097-465C-A332-A927166DF010}" dt="2019-11-02T02:11:27.908" v="2075" actId="478"/>
          <ac:spMkLst>
            <pc:docMk/>
            <pc:sldMk cId="2906998636" sldId="382"/>
            <ac:spMk id="1826" creationId="{00000000-0000-0000-0000-000000000000}"/>
          </ac:spMkLst>
        </pc:spChg>
        <pc:spChg chg="del">
          <ac:chgData name="Nik Molnar" userId="c577ed71-d442-4ba5-8ba7-13a42003cccb" providerId="ADAL" clId="{B1D2B8FB-E097-465C-A332-A927166DF010}" dt="2019-11-02T02:11:27.279" v="2074" actId="478"/>
          <ac:spMkLst>
            <pc:docMk/>
            <pc:sldMk cId="2906998636" sldId="382"/>
            <ac:spMk id="1827" creationId="{00000000-0000-0000-0000-000000000000}"/>
          </ac:spMkLst>
        </pc:spChg>
        <pc:spChg chg="del">
          <ac:chgData name="Nik Molnar" userId="c577ed71-d442-4ba5-8ba7-13a42003cccb" providerId="ADAL" clId="{B1D2B8FB-E097-465C-A332-A927166DF010}" dt="2019-11-02T02:11:26.034" v="2073" actId="478"/>
          <ac:spMkLst>
            <pc:docMk/>
            <pc:sldMk cId="2906998636" sldId="382"/>
            <ac:spMk id="1828" creationId="{00000000-0000-0000-0000-000000000000}"/>
          </ac:spMkLst>
        </pc:spChg>
        <pc:spChg chg="del">
          <ac:chgData name="Nik Molnar" userId="c577ed71-d442-4ba5-8ba7-13a42003cccb" providerId="ADAL" clId="{B1D2B8FB-E097-465C-A332-A927166DF010}" dt="2019-11-02T02:11:24.879" v="2071" actId="478"/>
          <ac:spMkLst>
            <pc:docMk/>
            <pc:sldMk cId="2906998636" sldId="382"/>
            <ac:spMk id="1829" creationId="{00000000-0000-0000-0000-000000000000}"/>
          </ac:spMkLst>
        </pc:spChg>
        <pc:spChg chg="del">
          <ac:chgData name="Nik Molnar" userId="c577ed71-d442-4ba5-8ba7-13a42003cccb" providerId="ADAL" clId="{B1D2B8FB-E097-465C-A332-A927166DF010}" dt="2019-11-02T02:11:24.879" v="2071" actId="478"/>
          <ac:spMkLst>
            <pc:docMk/>
            <pc:sldMk cId="2906998636" sldId="382"/>
            <ac:spMk id="1830" creationId="{00000000-0000-0000-0000-000000000000}"/>
          </ac:spMkLst>
        </pc:spChg>
        <pc:spChg chg="del">
          <ac:chgData name="Nik Molnar" userId="c577ed71-d442-4ba5-8ba7-13a42003cccb" providerId="ADAL" clId="{B1D2B8FB-E097-465C-A332-A927166DF010}" dt="2019-11-02T02:11:30.984" v="2079" actId="478"/>
          <ac:spMkLst>
            <pc:docMk/>
            <pc:sldMk cId="2906998636" sldId="382"/>
            <ac:spMk id="1831" creationId="{00000000-0000-0000-0000-000000000000}"/>
          </ac:spMkLst>
        </pc:spChg>
        <pc:spChg chg="del">
          <ac:chgData name="Nik Molnar" userId="c577ed71-d442-4ba5-8ba7-13a42003cccb" providerId="ADAL" clId="{B1D2B8FB-E097-465C-A332-A927166DF010}" dt="2019-11-02T02:11:24.879" v="2071" actId="478"/>
          <ac:spMkLst>
            <pc:docMk/>
            <pc:sldMk cId="2906998636" sldId="382"/>
            <ac:spMk id="1832" creationId="{00000000-0000-0000-0000-000000000000}"/>
          </ac:spMkLst>
        </pc:spChg>
        <pc:spChg chg="del">
          <ac:chgData name="Nik Molnar" userId="c577ed71-d442-4ba5-8ba7-13a42003cccb" providerId="ADAL" clId="{B1D2B8FB-E097-465C-A332-A927166DF010}" dt="2019-11-02T02:11:30.132" v="2078" actId="478"/>
          <ac:spMkLst>
            <pc:docMk/>
            <pc:sldMk cId="2906998636" sldId="382"/>
            <ac:spMk id="1833" creationId="{00000000-0000-0000-0000-000000000000}"/>
          </ac:spMkLst>
        </pc:spChg>
        <pc:spChg chg="del">
          <ac:chgData name="Nik Molnar" userId="c577ed71-d442-4ba5-8ba7-13a42003cccb" providerId="ADAL" clId="{B1D2B8FB-E097-465C-A332-A927166DF010}" dt="2019-11-02T02:11:29.406" v="2077" actId="478"/>
          <ac:spMkLst>
            <pc:docMk/>
            <pc:sldMk cId="2906998636" sldId="382"/>
            <ac:spMk id="1834" creationId="{00000000-0000-0000-0000-000000000000}"/>
          </ac:spMkLst>
        </pc:spChg>
        <pc:spChg chg="del">
          <ac:chgData name="Nik Molnar" userId="c577ed71-d442-4ba5-8ba7-13a42003cccb" providerId="ADAL" clId="{B1D2B8FB-E097-465C-A332-A927166DF010}" dt="2019-11-02T02:11:31.661" v="2080" actId="478"/>
          <ac:spMkLst>
            <pc:docMk/>
            <pc:sldMk cId="2906998636" sldId="382"/>
            <ac:spMk id="1835" creationId="{00000000-0000-0000-0000-000000000000}"/>
          </ac:spMkLst>
        </pc:spChg>
        <pc:spChg chg="del">
          <ac:chgData name="Nik Molnar" userId="c577ed71-d442-4ba5-8ba7-13a42003cccb" providerId="ADAL" clId="{B1D2B8FB-E097-465C-A332-A927166DF010}" dt="2019-11-02T02:11:24.879" v="2071" actId="478"/>
          <ac:spMkLst>
            <pc:docMk/>
            <pc:sldMk cId="2906998636" sldId="382"/>
            <ac:spMk id="1836" creationId="{00000000-0000-0000-0000-000000000000}"/>
          </ac:spMkLst>
        </pc:spChg>
        <pc:spChg chg="del">
          <ac:chgData name="Nik Molnar" userId="c577ed71-d442-4ba5-8ba7-13a42003cccb" providerId="ADAL" clId="{B1D2B8FB-E097-465C-A332-A927166DF010}" dt="2019-11-02T02:11:28.689" v="2076" actId="478"/>
          <ac:spMkLst>
            <pc:docMk/>
            <pc:sldMk cId="2906998636" sldId="382"/>
            <ac:spMk id="1837" creationId="{00000000-0000-0000-0000-000000000000}"/>
          </ac:spMkLst>
        </pc:spChg>
        <pc:spChg chg="del">
          <ac:chgData name="Nik Molnar" userId="c577ed71-d442-4ba5-8ba7-13a42003cccb" providerId="ADAL" clId="{B1D2B8FB-E097-465C-A332-A927166DF010}" dt="2019-11-02T02:10:36.846" v="2037" actId="478"/>
          <ac:spMkLst>
            <pc:docMk/>
            <pc:sldMk cId="2906998636" sldId="382"/>
            <ac:spMk id="1838" creationId="{00000000-0000-0000-0000-000000000000}"/>
          </ac:spMkLst>
        </pc:spChg>
        <pc:spChg chg="del">
          <ac:chgData name="Nik Molnar" userId="c577ed71-d442-4ba5-8ba7-13a42003cccb" providerId="ADAL" clId="{B1D2B8FB-E097-465C-A332-A927166DF010}" dt="2019-11-02T02:10:39.387" v="2041" actId="478"/>
          <ac:spMkLst>
            <pc:docMk/>
            <pc:sldMk cId="2906998636" sldId="382"/>
            <ac:spMk id="1839" creationId="{00000000-0000-0000-0000-000000000000}"/>
          </ac:spMkLst>
        </pc:spChg>
        <pc:spChg chg="del">
          <ac:chgData name="Nik Molnar" userId="c577ed71-d442-4ba5-8ba7-13a42003cccb" providerId="ADAL" clId="{B1D2B8FB-E097-465C-A332-A927166DF010}" dt="2019-11-02T02:10:38.661" v="2040" actId="478"/>
          <ac:spMkLst>
            <pc:docMk/>
            <pc:sldMk cId="2906998636" sldId="382"/>
            <ac:spMk id="1840" creationId="{00000000-0000-0000-0000-000000000000}"/>
          </ac:spMkLst>
        </pc:spChg>
        <pc:spChg chg="del">
          <ac:chgData name="Nik Molnar" userId="c577ed71-d442-4ba5-8ba7-13a42003cccb" providerId="ADAL" clId="{B1D2B8FB-E097-465C-A332-A927166DF010}" dt="2019-11-02T02:10:37.973" v="2039" actId="478"/>
          <ac:spMkLst>
            <pc:docMk/>
            <pc:sldMk cId="2906998636" sldId="382"/>
            <ac:spMk id="1841" creationId="{00000000-0000-0000-0000-000000000000}"/>
          </ac:spMkLst>
        </pc:spChg>
        <pc:spChg chg="del">
          <ac:chgData name="Nik Molnar" userId="c577ed71-d442-4ba5-8ba7-13a42003cccb" providerId="ADAL" clId="{B1D2B8FB-E097-465C-A332-A927166DF010}" dt="2019-11-02T02:10:43.075" v="2047" actId="478"/>
          <ac:spMkLst>
            <pc:docMk/>
            <pc:sldMk cId="2906998636" sldId="382"/>
            <ac:spMk id="1842" creationId="{00000000-0000-0000-0000-000000000000}"/>
          </ac:spMkLst>
        </pc:spChg>
        <pc:spChg chg="del">
          <ac:chgData name="Nik Molnar" userId="c577ed71-d442-4ba5-8ba7-13a42003cccb" providerId="ADAL" clId="{B1D2B8FB-E097-465C-A332-A927166DF010}" dt="2019-11-02T02:10:40.554" v="2043" actId="478"/>
          <ac:spMkLst>
            <pc:docMk/>
            <pc:sldMk cId="2906998636" sldId="382"/>
            <ac:spMk id="1843" creationId="{00000000-0000-0000-0000-000000000000}"/>
          </ac:spMkLst>
        </pc:spChg>
        <pc:spChg chg="del">
          <ac:chgData name="Nik Molnar" userId="c577ed71-d442-4ba5-8ba7-13a42003cccb" providerId="ADAL" clId="{B1D2B8FB-E097-465C-A332-A927166DF010}" dt="2019-11-02T02:10:36.174" v="2036" actId="478"/>
          <ac:spMkLst>
            <pc:docMk/>
            <pc:sldMk cId="2906998636" sldId="382"/>
            <ac:spMk id="1844" creationId="{00000000-0000-0000-0000-000000000000}"/>
          </ac:spMkLst>
        </pc:spChg>
        <pc:spChg chg="del">
          <ac:chgData name="Nik Molnar" userId="c577ed71-d442-4ba5-8ba7-13a42003cccb" providerId="ADAL" clId="{B1D2B8FB-E097-465C-A332-A927166DF010}" dt="2019-11-02T02:10:41.342" v="2044" actId="478"/>
          <ac:spMkLst>
            <pc:docMk/>
            <pc:sldMk cId="2906998636" sldId="382"/>
            <ac:spMk id="1845" creationId="{00000000-0000-0000-0000-000000000000}"/>
          </ac:spMkLst>
        </pc:spChg>
        <pc:spChg chg="del">
          <ac:chgData name="Nik Molnar" userId="c577ed71-d442-4ba5-8ba7-13a42003cccb" providerId="ADAL" clId="{B1D2B8FB-E097-465C-A332-A927166DF010}" dt="2019-11-02T02:10:42.608" v="2046" actId="478"/>
          <ac:spMkLst>
            <pc:docMk/>
            <pc:sldMk cId="2906998636" sldId="382"/>
            <ac:spMk id="1846" creationId="{00000000-0000-0000-0000-000000000000}"/>
          </ac:spMkLst>
        </pc:spChg>
        <pc:spChg chg="del">
          <ac:chgData name="Nik Molnar" userId="c577ed71-d442-4ba5-8ba7-13a42003cccb" providerId="ADAL" clId="{B1D2B8FB-E097-465C-A332-A927166DF010}" dt="2019-11-02T02:10:39.909" v="2042" actId="478"/>
          <ac:spMkLst>
            <pc:docMk/>
            <pc:sldMk cId="2906998636" sldId="382"/>
            <ac:spMk id="1847" creationId="{00000000-0000-0000-0000-000000000000}"/>
          </ac:spMkLst>
        </pc:spChg>
        <pc:spChg chg="del">
          <ac:chgData name="Nik Molnar" userId="c577ed71-d442-4ba5-8ba7-13a42003cccb" providerId="ADAL" clId="{B1D2B8FB-E097-465C-A332-A927166DF010}" dt="2019-11-02T02:10:37.479" v="2038" actId="478"/>
          <ac:spMkLst>
            <pc:docMk/>
            <pc:sldMk cId="2906998636" sldId="382"/>
            <ac:spMk id="1848" creationId="{00000000-0000-0000-0000-000000000000}"/>
          </ac:spMkLst>
        </pc:spChg>
        <pc:spChg chg="del">
          <ac:chgData name="Nik Molnar" userId="c577ed71-d442-4ba5-8ba7-13a42003cccb" providerId="ADAL" clId="{B1D2B8FB-E097-465C-A332-A927166DF010}" dt="2019-11-02T02:10:41.843" v="2045" actId="478"/>
          <ac:spMkLst>
            <pc:docMk/>
            <pc:sldMk cId="2906998636" sldId="382"/>
            <ac:spMk id="1849" creationId="{00000000-0000-0000-0000-000000000000}"/>
          </ac:spMkLst>
        </pc:spChg>
        <pc:spChg chg="del">
          <ac:chgData name="Nik Molnar" userId="c577ed71-d442-4ba5-8ba7-13a42003cccb" providerId="ADAL" clId="{B1D2B8FB-E097-465C-A332-A927166DF010}" dt="2019-11-02T02:10:46.038" v="2050" actId="478"/>
          <ac:spMkLst>
            <pc:docMk/>
            <pc:sldMk cId="2906998636" sldId="382"/>
            <ac:spMk id="1862" creationId="{00000000-0000-0000-0000-000000000000}"/>
          </ac:spMkLst>
        </pc:spChg>
        <pc:spChg chg="del">
          <ac:chgData name="Nik Molnar" userId="c577ed71-d442-4ba5-8ba7-13a42003cccb" providerId="ADAL" clId="{B1D2B8FB-E097-465C-A332-A927166DF010}" dt="2019-11-02T02:10:45.518" v="2049" actId="478"/>
          <ac:spMkLst>
            <pc:docMk/>
            <pc:sldMk cId="2906998636" sldId="382"/>
            <ac:spMk id="1864" creationId="{00000000-0000-0000-0000-000000000000}"/>
          </ac:spMkLst>
        </pc:spChg>
        <pc:spChg chg="del">
          <ac:chgData name="Nik Molnar" userId="c577ed71-d442-4ba5-8ba7-13a42003cccb" providerId="ADAL" clId="{B1D2B8FB-E097-465C-A332-A927166DF010}" dt="2019-11-02T02:10:44.124" v="2048" actId="478"/>
          <ac:spMkLst>
            <pc:docMk/>
            <pc:sldMk cId="2906998636" sldId="382"/>
            <ac:spMk id="1865" creationId="{00000000-0000-0000-0000-000000000000}"/>
          </ac:spMkLst>
        </pc:spChg>
        <pc:spChg chg="del">
          <ac:chgData name="Nik Molnar" userId="c577ed71-d442-4ba5-8ba7-13a42003cccb" providerId="ADAL" clId="{B1D2B8FB-E097-465C-A332-A927166DF010}" dt="2019-11-02T02:10:47.511" v="2052" actId="478"/>
          <ac:spMkLst>
            <pc:docMk/>
            <pc:sldMk cId="2906998636" sldId="382"/>
            <ac:spMk id="1866" creationId="{00000000-0000-0000-0000-000000000000}"/>
          </ac:spMkLst>
        </pc:spChg>
        <pc:spChg chg="del">
          <ac:chgData name="Nik Molnar" userId="c577ed71-d442-4ba5-8ba7-13a42003cccb" providerId="ADAL" clId="{B1D2B8FB-E097-465C-A332-A927166DF010}" dt="2019-11-02T02:10:50.563" v="2056" actId="478"/>
          <ac:spMkLst>
            <pc:docMk/>
            <pc:sldMk cId="2906998636" sldId="382"/>
            <ac:spMk id="1867" creationId="{00000000-0000-0000-0000-000000000000}"/>
          </ac:spMkLst>
        </pc:spChg>
        <pc:spChg chg="del">
          <ac:chgData name="Nik Molnar" userId="c577ed71-d442-4ba5-8ba7-13a42003cccb" providerId="ADAL" clId="{B1D2B8FB-E097-465C-A332-A927166DF010}" dt="2019-11-02T02:10:48.085" v="2053" actId="478"/>
          <ac:spMkLst>
            <pc:docMk/>
            <pc:sldMk cId="2906998636" sldId="382"/>
            <ac:spMk id="1868" creationId="{00000000-0000-0000-0000-000000000000}"/>
          </ac:spMkLst>
        </pc:spChg>
        <pc:spChg chg="del">
          <ac:chgData name="Nik Molnar" userId="c577ed71-d442-4ba5-8ba7-13a42003cccb" providerId="ADAL" clId="{B1D2B8FB-E097-465C-A332-A927166DF010}" dt="2019-11-02T02:10:51.228" v="2057" actId="478"/>
          <ac:spMkLst>
            <pc:docMk/>
            <pc:sldMk cId="2906998636" sldId="382"/>
            <ac:spMk id="1869" creationId="{00000000-0000-0000-0000-000000000000}"/>
          </ac:spMkLst>
        </pc:spChg>
        <pc:spChg chg="del">
          <ac:chgData name="Nik Molnar" userId="c577ed71-d442-4ba5-8ba7-13a42003cccb" providerId="ADAL" clId="{B1D2B8FB-E097-465C-A332-A927166DF010}" dt="2019-11-02T02:10:46.765" v="2051" actId="478"/>
          <ac:spMkLst>
            <pc:docMk/>
            <pc:sldMk cId="2906998636" sldId="382"/>
            <ac:spMk id="1870" creationId="{00000000-0000-0000-0000-000000000000}"/>
          </ac:spMkLst>
        </pc:spChg>
        <pc:spChg chg="del">
          <ac:chgData name="Nik Molnar" userId="c577ed71-d442-4ba5-8ba7-13a42003cccb" providerId="ADAL" clId="{B1D2B8FB-E097-465C-A332-A927166DF010}" dt="2019-11-02T02:10:49.900" v="2055" actId="478"/>
          <ac:spMkLst>
            <pc:docMk/>
            <pc:sldMk cId="2906998636" sldId="382"/>
            <ac:spMk id="1871" creationId="{00000000-0000-0000-0000-000000000000}"/>
          </ac:spMkLst>
        </pc:spChg>
        <pc:spChg chg="del">
          <ac:chgData name="Nik Molnar" userId="c577ed71-d442-4ba5-8ba7-13a42003cccb" providerId="ADAL" clId="{B1D2B8FB-E097-465C-A332-A927166DF010}" dt="2019-11-02T02:10:49.028" v="2054" actId="478"/>
          <ac:spMkLst>
            <pc:docMk/>
            <pc:sldMk cId="2906998636" sldId="382"/>
            <ac:spMk id="1872" creationId="{00000000-0000-0000-0000-000000000000}"/>
          </ac:spMkLst>
        </pc:spChg>
        <pc:spChg chg="del">
          <ac:chgData name="Nik Molnar" userId="c577ed71-d442-4ba5-8ba7-13a42003cccb" providerId="ADAL" clId="{B1D2B8FB-E097-465C-A332-A927166DF010}" dt="2019-11-02T02:10:51.699" v="2058" actId="478"/>
          <ac:spMkLst>
            <pc:docMk/>
            <pc:sldMk cId="2906998636" sldId="382"/>
            <ac:spMk id="1873" creationId="{00000000-0000-0000-0000-000000000000}"/>
          </ac:spMkLst>
        </pc:spChg>
        <pc:spChg chg="del">
          <ac:chgData name="Nik Molnar" userId="c577ed71-d442-4ba5-8ba7-13a42003cccb" providerId="ADAL" clId="{B1D2B8FB-E097-465C-A332-A927166DF010}" dt="2019-11-02T02:12:40.961" v="2121" actId="478"/>
          <ac:spMkLst>
            <pc:docMk/>
            <pc:sldMk cId="2906998636" sldId="382"/>
            <ac:spMk id="1874" creationId="{00000000-0000-0000-0000-000000000000}"/>
          </ac:spMkLst>
        </pc:spChg>
        <pc:spChg chg="del">
          <ac:chgData name="Nik Molnar" userId="c577ed71-d442-4ba5-8ba7-13a42003cccb" providerId="ADAL" clId="{B1D2B8FB-E097-465C-A332-A927166DF010}" dt="2019-11-02T02:12:40.403" v="2120" actId="478"/>
          <ac:spMkLst>
            <pc:docMk/>
            <pc:sldMk cId="2906998636" sldId="382"/>
            <ac:spMk id="1876" creationId="{00000000-0000-0000-0000-000000000000}"/>
          </ac:spMkLst>
        </pc:spChg>
        <pc:spChg chg="del">
          <ac:chgData name="Nik Molnar" userId="c577ed71-d442-4ba5-8ba7-13a42003cccb" providerId="ADAL" clId="{B1D2B8FB-E097-465C-A332-A927166DF010}" dt="2019-11-02T02:12:39.865" v="2119" actId="478"/>
          <ac:spMkLst>
            <pc:docMk/>
            <pc:sldMk cId="2906998636" sldId="382"/>
            <ac:spMk id="1877" creationId="{00000000-0000-0000-0000-000000000000}"/>
          </ac:spMkLst>
        </pc:spChg>
        <pc:spChg chg="del">
          <ac:chgData name="Nik Molnar" userId="c577ed71-d442-4ba5-8ba7-13a42003cccb" providerId="ADAL" clId="{B1D2B8FB-E097-465C-A332-A927166DF010}" dt="2019-11-02T02:12:42.766" v="2124" actId="478"/>
          <ac:spMkLst>
            <pc:docMk/>
            <pc:sldMk cId="2906998636" sldId="382"/>
            <ac:spMk id="1878" creationId="{00000000-0000-0000-0000-000000000000}"/>
          </ac:spMkLst>
        </pc:spChg>
        <pc:spChg chg="del">
          <ac:chgData name="Nik Molnar" userId="c577ed71-d442-4ba5-8ba7-13a42003cccb" providerId="ADAL" clId="{B1D2B8FB-E097-465C-A332-A927166DF010}" dt="2019-11-02T02:12:44.829" v="2126" actId="478"/>
          <ac:spMkLst>
            <pc:docMk/>
            <pc:sldMk cId="2906998636" sldId="382"/>
            <ac:spMk id="1879" creationId="{00000000-0000-0000-0000-000000000000}"/>
          </ac:spMkLst>
        </pc:spChg>
        <pc:spChg chg="del">
          <ac:chgData name="Nik Molnar" userId="c577ed71-d442-4ba5-8ba7-13a42003cccb" providerId="ADAL" clId="{B1D2B8FB-E097-465C-A332-A927166DF010}" dt="2019-11-02T02:12:43.300" v="2125" actId="478"/>
          <ac:spMkLst>
            <pc:docMk/>
            <pc:sldMk cId="2906998636" sldId="382"/>
            <ac:spMk id="1880" creationId="{00000000-0000-0000-0000-000000000000}"/>
          </ac:spMkLst>
        </pc:spChg>
        <pc:spChg chg="del">
          <ac:chgData name="Nik Molnar" userId="c577ed71-d442-4ba5-8ba7-13a42003cccb" providerId="ADAL" clId="{B1D2B8FB-E097-465C-A332-A927166DF010}" dt="2019-11-02T02:12:44.829" v="2126" actId="478"/>
          <ac:spMkLst>
            <pc:docMk/>
            <pc:sldMk cId="2906998636" sldId="382"/>
            <ac:spMk id="1881" creationId="{00000000-0000-0000-0000-000000000000}"/>
          </ac:spMkLst>
        </pc:spChg>
        <pc:spChg chg="del">
          <ac:chgData name="Nik Molnar" userId="c577ed71-d442-4ba5-8ba7-13a42003cccb" providerId="ADAL" clId="{B1D2B8FB-E097-465C-A332-A927166DF010}" dt="2019-11-02T02:12:42.130" v="2123" actId="478"/>
          <ac:spMkLst>
            <pc:docMk/>
            <pc:sldMk cId="2906998636" sldId="382"/>
            <ac:spMk id="1882" creationId="{00000000-0000-0000-0000-000000000000}"/>
          </ac:spMkLst>
        </pc:spChg>
        <pc:spChg chg="del">
          <ac:chgData name="Nik Molnar" userId="c577ed71-d442-4ba5-8ba7-13a42003cccb" providerId="ADAL" clId="{B1D2B8FB-E097-465C-A332-A927166DF010}" dt="2019-11-02T02:12:44.829" v="2126" actId="478"/>
          <ac:spMkLst>
            <pc:docMk/>
            <pc:sldMk cId="2906998636" sldId="382"/>
            <ac:spMk id="1883" creationId="{00000000-0000-0000-0000-000000000000}"/>
          </ac:spMkLst>
        </pc:spChg>
        <pc:spChg chg="del">
          <ac:chgData name="Nik Molnar" userId="c577ed71-d442-4ba5-8ba7-13a42003cccb" providerId="ADAL" clId="{B1D2B8FB-E097-465C-A332-A927166DF010}" dt="2019-11-02T02:12:44.829" v="2126" actId="478"/>
          <ac:spMkLst>
            <pc:docMk/>
            <pc:sldMk cId="2906998636" sldId="382"/>
            <ac:spMk id="1884" creationId="{00000000-0000-0000-0000-000000000000}"/>
          </ac:spMkLst>
        </pc:spChg>
        <pc:spChg chg="del">
          <ac:chgData name="Nik Molnar" userId="c577ed71-d442-4ba5-8ba7-13a42003cccb" providerId="ADAL" clId="{B1D2B8FB-E097-465C-A332-A927166DF010}" dt="2019-11-02T02:12:41.680" v="2122" actId="478"/>
          <ac:spMkLst>
            <pc:docMk/>
            <pc:sldMk cId="2906998636" sldId="382"/>
            <ac:spMk id="1885" creationId="{00000000-0000-0000-0000-000000000000}"/>
          </ac:spMkLst>
        </pc:spChg>
        <pc:spChg chg="del">
          <ac:chgData name="Nik Molnar" userId="c577ed71-d442-4ba5-8ba7-13a42003cccb" providerId="ADAL" clId="{B1D2B8FB-E097-465C-A332-A927166DF010}" dt="2019-11-02T02:12:57.279" v="2133" actId="478"/>
          <ac:spMkLst>
            <pc:docMk/>
            <pc:sldMk cId="2906998636" sldId="382"/>
            <ac:spMk id="2048" creationId="{F3F422AC-36B2-4F41-8BEE-92F060619D5D}"/>
          </ac:spMkLst>
        </pc:spChg>
        <pc:spChg chg="del">
          <ac:chgData name="Nik Molnar" userId="c577ed71-d442-4ba5-8ba7-13a42003cccb" providerId="ADAL" clId="{B1D2B8FB-E097-465C-A332-A927166DF010}" dt="2019-11-02T02:12:07.975" v="2102" actId="478"/>
          <ac:spMkLst>
            <pc:docMk/>
            <pc:sldMk cId="2906998636" sldId="382"/>
            <ac:spMk id="2076" creationId="{9FC33C93-CDA1-436B-A9AD-E0F8C27FDBCF}"/>
          </ac:spMkLst>
        </pc:spChg>
        <pc:grpChg chg="del">
          <ac:chgData name="Nik Molnar" userId="c577ed71-d442-4ba5-8ba7-13a42003cccb" providerId="ADAL" clId="{B1D2B8FB-E097-465C-A332-A927166DF010}" dt="2019-11-02T02:12:06.164" v="2101" actId="478"/>
          <ac:grpSpMkLst>
            <pc:docMk/>
            <pc:sldMk cId="2906998636" sldId="382"/>
            <ac:grpSpMk id="2077" creationId="{D9FF08B0-0446-4788-BF9C-86450693F899}"/>
          </ac:grpSpMkLst>
        </pc:grpChg>
        <pc:picChg chg="del">
          <ac:chgData name="Nik Molnar" userId="c577ed71-d442-4ba5-8ba7-13a42003cccb" providerId="ADAL" clId="{B1D2B8FB-E097-465C-A332-A927166DF010}" dt="2019-11-02T02:12:03.744" v="2097" actId="478"/>
          <ac:picMkLst>
            <pc:docMk/>
            <pc:sldMk cId="2906998636" sldId="382"/>
            <ac:picMk id="3" creationId="{253E7551-68E5-4713-BE69-16CD9FBF3A8C}"/>
          </ac:picMkLst>
        </pc:picChg>
        <pc:picChg chg="del">
          <ac:chgData name="Nik Molnar" userId="c577ed71-d442-4ba5-8ba7-13a42003cccb" providerId="ADAL" clId="{B1D2B8FB-E097-465C-A332-A927166DF010}" dt="2019-11-02T02:13:22.479" v="2149" actId="478"/>
          <ac:picMkLst>
            <pc:docMk/>
            <pc:sldMk cId="2906998636" sldId="382"/>
            <ac:picMk id="7" creationId="{70B1A933-DE2F-4072-B5F7-3856D0C9A44D}"/>
          </ac:picMkLst>
        </pc:picChg>
        <pc:picChg chg="del">
          <ac:chgData name="Nik Molnar" userId="c577ed71-d442-4ba5-8ba7-13a42003cccb" providerId="ADAL" clId="{B1D2B8FB-E097-465C-A332-A927166DF010}" dt="2019-11-02T02:12:51.028" v="2128" actId="478"/>
          <ac:picMkLst>
            <pc:docMk/>
            <pc:sldMk cId="2906998636" sldId="382"/>
            <ac:picMk id="9" creationId="{ED34DED5-CB43-4C22-975B-01477C0C87C4}"/>
          </ac:picMkLst>
        </pc:picChg>
        <pc:picChg chg="del">
          <ac:chgData name="Nik Molnar" userId="c577ed71-d442-4ba5-8ba7-13a42003cccb" providerId="ADAL" clId="{B1D2B8FB-E097-465C-A332-A927166DF010}" dt="2019-11-02T02:13:04.647" v="2137" actId="478"/>
          <ac:picMkLst>
            <pc:docMk/>
            <pc:sldMk cId="2906998636" sldId="382"/>
            <ac:picMk id="13" creationId="{256BAF47-425C-4B01-B74F-A6E37A2E514B}"/>
          </ac:picMkLst>
        </pc:picChg>
        <pc:picChg chg="del">
          <ac:chgData name="Nik Molnar" userId="c577ed71-d442-4ba5-8ba7-13a42003cccb" providerId="ADAL" clId="{B1D2B8FB-E097-465C-A332-A927166DF010}" dt="2019-11-02T02:12:24.565" v="2104" actId="478"/>
          <ac:picMkLst>
            <pc:docMk/>
            <pc:sldMk cId="2906998636" sldId="382"/>
            <ac:picMk id="21" creationId="{AC48823C-C765-486F-A18A-CF72FDCC7FB7}"/>
          </ac:picMkLst>
        </pc:picChg>
        <pc:picChg chg="del">
          <ac:chgData name="Nik Molnar" userId="c577ed71-d442-4ba5-8ba7-13a42003cccb" providerId="ADAL" clId="{B1D2B8FB-E097-465C-A332-A927166DF010}" dt="2019-11-02T02:12:39.339" v="2118" actId="478"/>
          <ac:picMkLst>
            <pc:docMk/>
            <pc:sldMk cId="2906998636" sldId="382"/>
            <ac:picMk id="27" creationId="{EC529BD3-59E8-45C4-A09C-9AC122C5DBE1}"/>
          </ac:picMkLst>
        </pc:picChg>
        <pc:picChg chg="del">
          <ac:chgData name="Nik Molnar" userId="c577ed71-d442-4ba5-8ba7-13a42003cccb" providerId="ADAL" clId="{B1D2B8FB-E097-465C-A332-A927166DF010}" dt="2019-11-02T02:11:38.474" v="2084" actId="478"/>
          <ac:picMkLst>
            <pc:docMk/>
            <pc:sldMk cId="2906998636" sldId="382"/>
            <ac:picMk id="29" creationId="{E1F70F83-E11E-4E18-A3F2-30EE8E7333AB}"/>
          </ac:picMkLst>
        </pc:picChg>
        <pc:picChg chg="del">
          <ac:chgData name="Nik Molnar" userId="c577ed71-d442-4ba5-8ba7-13a42003cccb" providerId="ADAL" clId="{B1D2B8FB-E097-465C-A332-A927166DF010}" dt="2019-11-02T02:13:37.211" v="2160" actId="478"/>
          <ac:picMkLst>
            <pc:docMk/>
            <pc:sldMk cId="2906998636" sldId="382"/>
            <ac:picMk id="31" creationId="{2AD4982C-A4BF-45E3-93F9-D76A685F86B1}"/>
          </ac:picMkLst>
        </pc:picChg>
        <pc:picChg chg="del">
          <ac:chgData name="Nik Molnar" userId="c577ed71-d442-4ba5-8ba7-13a42003cccb" providerId="ADAL" clId="{B1D2B8FB-E097-465C-A332-A927166DF010}" dt="2019-11-02T02:11:24.879" v="2071" actId="478"/>
          <ac:picMkLst>
            <pc:docMk/>
            <pc:sldMk cId="2906998636" sldId="382"/>
            <ac:picMk id="2075" creationId="{65BB6959-9A94-41E5-8941-40CCFCD5C3B2}"/>
          </ac:picMkLst>
        </pc:picChg>
      </pc:sldChg>
      <pc:sldChg chg="add">
        <pc:chgData name="Nik Molnar" userId="c577ed71-d442-4ba5-8ba7-13a42003cccb" providerId="ADAL" clId="{B1D2B8FB-E097-465C-A332-A927166DF010}" dt="2019-11-02T02:11:17.202" v="2070"/>
        <pc:sldMkLst>
          <pc:docMk/>
          <pc:sldMk cId="2647804649" sldId="383"/>
        </pc:sldMkLst>
      </pc:sldChg>
      <pc:sldChg chg="add">
        <pc:chgData name="Nik Molnar" userId="c577ed71-d442-4ba5-8ba7-13a42003cccb" providerId="ADAL" clId="{B1D2B8FB-E097-465C-A332-A927166DF010}" dt="2019-11-02T02:11:33.342" v="2081"/>
        <pc:sldMkLst>
          <pc:docMk/>
          <pc:sldMk cId="862939471" sldId="384"/>
        </pc:sldMkLst>
      </pc:sldChg>
      <pc:sldChg chg="add">
        <pc:chgData name="Nik Molnar" userId="c577ed71-d442-4ba5-8ba7-13a42003cccb" providerId="ADAL" clId="{B1D2B8FB-E097-465C-A332-A927166DF010}" dt="2019-11-02T02:11:49.432" v="2096"/>
        <pc:sldMkLst>
          <pc:docMk/>
          <pc:sldMk cId="3473910719" sldId="385"/>
        </pc:sldMkLst>
      </pc:sldChg>
      <pc:sldChg chg="add">
        <pc:chgData name="Nik Molnar" userId="c577ed71-d442-4ba5-8ba7-13a42003cccb" providerId="ADAL" clId="{B1D2B8FB-E097-465C-A332-A927166DF010}" dt="2019-11-02T02:12:12.239" v="2103"/>
        <pc:sldMkLst>
          <pc:docMk/>
          <pc:sldMk cId="1822202269" sldId="386"/>
        </pc:sldMkLst>
      </pc:sldChg>
      <pc:sldChg chg="add">
        <pc:chgData name="Nik Molnar" userId="c577ed71-d442-4ba5-8ba7-13a42003cccb" providerId="ADAL" clId="{B1D2B8FB-E097-465C-A332-A927166DF010}" dt="2019-11-02T02:12:35.531" v="2117"/>
        <pc:sldMkLst>
          <pc:docMk/>
          <pc:sldMk cId="2718337105" sldId="387"/>
        </pc:sldMkLst>
      </pc:sldChg>
      <pc:sldChg chg="add">
        <pc:chgData name="Nik Molnar" userId="c577ed71-d442-4ba5-8ba7-13a42003cccb" providerId="ADAL" clId="{B1D2B8FB-E097-465C-A332-A927166DF010}" dt="2019-11-02T02:12:46.635" v="2127"/>
        <pc:sldMkLst>
          <pc:docMk/>
          <pc:sldMk cId="1496770626" sldId="388"/>
        </pc:sldMkLst>
      </pc:sldChg>
      <pc:sldChg chg="add">
        <pc:chgData name="Nik Molnar" userId="c577ed71-d442-4ba5-8ba7-13a42003cccb" providerId="ADAL" clId="{B1D2B8FB-E097-465C-A332-A927166DF010}" dt="2019-11-02T02:13:01.304" v="2136"/>
        <pc:sldMkLst>
          <pc:docMk/>
          <pc:sldMk cId="406088050" sldId="389"/>
        </pc:sldMkLst>
      </pc:sldChg>
      <pc:sldChg chg="add">
        <pc:chgData name="Nik Molnar" userId="c577ed71-d442-4ba5-8ba7-13a42003cccb" providerId="ADAL" clId="{B1D2B8FB-E097-465C-A332-A927166DF010}" dt="2019-11-02T02:13:16.392" v="2148"/>
        <pc:sldMkLst>
          <pc:docMk/>
          <pc:sldMk cId="893672975" sldId="390"/>
        </pc:sldMkLst>
      </pc:sldChg>
      <pc:sldChg chg="add">
        <pc:chgData name="Nik Molnar" userId="c577ed71-d442-4ba5-8ba7-13a42003cccb" providerId="ADAL" clId="{B1D2B8FB-E097-465C-A332-A927166DF010}" dt="2019-11-02T02:13:34.392" v="2159"/>
        <pc:sldMkLst>
          <pc:docMk/>
          <pc:sldMk cId="3959408745" sldId="391"/>
        </pc:sldMkLst>
      </pc:sldChg>
      <pc:sldMasterChg chg="delSp modSp modSldLayout">
        <pc:chgData name="Nik Molnar" userId="c577ed71-d442-4ba5-8ba7-13a42003cccb" providerId="ADAL" clId="{B1D2B8FB-E097-465C-A332-A927166DF010}" dt="2019-10-31T20:31:08.040" v="182" actId="478"/>
        <pc:sldMasterMkLst>
          <pc:docMk/>
          <pc:sldMasterMk cId="0" sldId="2147483648"/>
        </pc:sldMasterMkLst>
        <pc:spChg chg="mod">
          <ac:chgData name="Nik Molnar" userId="c577ed71-d442-4ba5-8ba7-13a42003cccb" providerId="ADAL" clId="{B1D2B8FB-E097-465C-A332-A927166DF010}" dt="2019-10-31T20:27:20.748" v="89" actId="14100"/>
          <ac:spMkLst>
            <pc:docMk/>
            <pc:sldMasterMk cId="0" sldId="2147483648"/>
            <ac:spMk id="2" creationId="{00000000-0000-0000-0000-000000000000}"/>
          </ac:spMkLst>
        </pc:spChg>
        <pc:spChg chg="mod">
          <ac:chgData name="Nik Molnar" userId="c577ed71-d442-4ba5-8ba7-13a42003cccb" providerId="ADAL" clId="{B1D2B8FB-E097-465C-A332-A927166DF010}" dt="2019-10-31T20:26:40.555" v="86" actId="14100"/>
          <ac:spMkLst>
            <pc:docMk/>
            <pc:sldMasterMk cId="0" sldId="2147483648"/>
            <ac:spMk id="3" creationId="{00000000-0000-0000-0000-000000000000}"/>
          </ac:spMkLst>
        </pc:spChg>
        <pc:spChg chg="mod">
          <ac:chgData name="Nik Molnar" userId="c577ed71-d442-4ba5-8ba7-13a42003cccb" providerId="ADAL" clId="{B1D2B8FB-E097-465C-A332-A927166DF010}" dt="2019-10-31T20:26:52.029" v="88" actId="14100"/>
          <ac:spMkLst>
            <pc:docMk/>
            <pc:sldMasterMk cId="0" sldId="2147483648"/>
            <ac:spMk id="4" creationId="{00000000-0000-0000-0000-000000000000}"/>
          </ac:spMkLst>
        </pc:spChg>
        <pc:spChg chg="del mod">
          <ac:chgData name="Nik Molnar" userId="c577ed71-d442-4ba5-8ba7-13a42003cccb" providerId="ADAL" clId="{B1D2B8FB-E097-465C-A332-A927166DF010}" dt="2019-10-31T20:25:59.143" v="82" actId="478"/>
          <ac:spMkLst>
            <pc:docMk/>
            <pc:sldMasterMk cId="0" sldId="2147483648"/>
            <ac:spMk id="5" creationId="{00000000-0000-0000-0000-000000000000}"/>
          </ac:spMkLst>
        </pc:spChg>
        <pc:spChg chg="del mod">
          <ac:chgData name="Nik Molnar" userId="c577ed71-d442-4ba5-8ba7-13a42003cccb" providerId="ADAL" clId="{B1D2B8FB-E097-465C-A332-A927166DF010}" dt="2019-10-31T20:26:02.939" v="83" actId="478"/>
          <ac:spMkLst>
            <pc:docMk/>
            <pc:sldMasterMk cId="0" sldId="2147483648"/>
            <ac:spMk id="11" creationId="{00000000-0000-0000-0000-000000000000}"/>
          </ac:spMkLst>
        </pc:spChg>
        <pc:picChg chg="mod">
          <ac:chgData name="Nik Molnar" userId="c577ed71-d442-4ba5-8ba7-13a42003cccb" providerId="ADAL" clId="{B1D2B8FB-E097-465C-A332-A927166DF010}" dt="2019-10-31T20:26:36.053" v="85" actId="1076"/>
          <ac:picMkLst>
            <pc:docMk/>
            <pc:sldMasterMk cId="0" sldId="2147483648"/>
            <ac:picMk id="12" creationId="{2C71C98F-5241-4D61-961E-ED176FFC61A6}"/>
          </ac:picMkLst>
        </pc:picChg>
        <pc:sldLayoutChg chg="delSp">
          <pc:chgData name="Nik Molnar" userId="c577ed71-d442-4ba5-8ba7-13a42003cccb" providerId="ADAL" clId="{B1D2B8FB-E097-465C-A332-A927166DF010}" dt="2019-10-31T20:30:57.502" v="181" actId="478"/>
          <pc:sldLayoutMkLst>
            <pc:docMk/>
            <pc:sldMasterMk cId="0" sldId="2147483648"/>
            <pc:sldLayoutMk cId="0" sldId="2147483649"/>
          </pc:sldLayoutMkLst>
          <pc:spChg chg="del">
            <ac:chgData name="Nik Molnar" userId="c577ed71-d442-4ba5-8ba7-13a42003cccb" providerId="ADAL" clId="{B1D2B8FB-E097-465C-A332-A927166DF010}" dt="2019-10-31T20:30:57.502" v="181" actId="478"/>
            <ac:spMkLst>
              <pc:docMk/>
              <pc:sldMasterMk cId="0" sldId="2147483648"/>
              <pc:sldLayoutMk cId="0" sldId="2147483649"/>
              <ac:spMk id="15" creationId="{00000000-0000-0000-0000-000000000000}"/>
            </ac:spMkLst>
          </pc:spChg>
        </pc:sldLayoutChg>
        <pc:sldLayoutChg chg="delSp">
          <pc:chgData name="Nik Molnar" userId="c577ed71-d442-4ba5-8ba7-13a42003cccb" providerId="ADAL" clId="{B1D2B8FB-E097-465C-A332-A927166DF010}" dt="2019-10-31T20:31:08.040" v="182" actId="478"/>
          <pc:sldLayoutMkLst>
            <pc:docMk/>
            <pc:sldMasterMk cId="0" sldId="2147483648"/>
            <pc:sldLayoutMk cId="3984660179" sldId="2147483653"/>
          </pc:sldLayoutMkLst>
          <pc:spChg chg="del">
            <ac:chgData name="Nik Molnar" userId="c577ed71-d442-4ba5-8ba7-13a42003cccb" providerId="ADAL" clId="{B1D2B8FB-E097-465C-A332-A927166DF010}" dt="2019-10-31T20:31:08.040" v="182" actId="478"/>
            <ac:spMkLst>
              <pc:docMk/>
              <pc:sldMasterMk cId="0" sldId="2147483648"/>
              <pc:sldLayoutMk cId="3984660179" sldId="2147483653"/>
              <ac:spMk id="6" creationId="{0A7A782D-94BC-4CA4-BC83-216CC9BD098C}"/>
            </ac:spMkLst>
          </pc:spChg>
        </pc:sldLayoutChg>
      </pc:sldMasterChg>
    </pc:docChg>
  </pc:docChgLst>
  <pc:docChgLst>
    <pc:chgData name="Nik Molnar" userId="c577ed71-d442-4ba5-8ba7-13a42003cccb" providerId="ADAL" clId="{9BA89B01-8C4B-4158-8EC3-844F3ECAF54F}"/>
    <pc:docChg chg="undo custSel addSld modSld modMainMaster">
      <pc:chgData name="Nik Molnar" userId="c577ed71-d442-4ba5-8ba7-13a42003cccb" providerId="ADAL" clId="{9BA89B01-8C4B-4158-8EC3-844F3ECAF54F}" dt="2019-10-31T20:14:43.519" v="47"/>
      <pc:docMkLst>
        <pc:docMk/>
      </pc:docMkLst>
      <pc:sldChg chg="addSp delSp modSp add">
        <pc:chgData name="Nik Molnar" userId="c577ed71-d442-4ba5-8ba7-13a42003cccb" providerId="ADAL" clId="{9BA89B01-8C4B-4158-8EC3-844F3ECAF54F}" dt="2019-10-31T20:14:30.338" v="46" actId="478"/>
        <pc:sldMkLst>
          <pc:docMk/>
          <pc:sldMk cId="3826906736" sldId="363"/>
        </pc:sldMkLst>
        <pc:spChg chg="add del mod">
          <ac:chgData name="Nik Molnar" userId="c577ed71-d442-4ba5-8ba7-13a42003cccb" providerId="ADAL" clId="{9BA89B01-8C4B-4158-8EC3-844F3ECAF54F}" dt="2019-10-31T20:14:30.338" v="46" actId="478"/>
          <ac:spMkLst>
            <pc:docMk/>
            <pc:sldMk cId="3826906736" sldId="363"/>
            <ac:spMk id="3" creationId="{27416358-65B9-4532-82C9-712C71138484}"/>
          </ac:spMkLst>
        </pc:spChg>
        <pc:spChg chg="del">
          <ac:chgData name="Nik Molnar" userId="c577ed71-d442-4ba5-8ba7-13a42003cccb" providerId="ADAL" clId="{9BA89B01-8C4B-4158-8EC3-844F3ECAF54F}" dt="2019-10-31T20:14:22.714" v="42" actId="478"/>
          <ac:spMkLst>
            <pc:docMk/>
            <pc:sldMk cId="3826906736" sldId="363"/>
            <ac:spMk id="5200" creationId="{00000000-0000-0000-0000-000000000000}"/>
          </ac:spMkLst>
        </pc:spChg>
        <pc:spChg chg="add del mod">
          <ac:chgData name="Nik Molnar" userId="c577ed71-d442-4ba5-8ba7-13a42003cccb" providerId="ADAL" clId="{9BA89B01-8C4B-4158-8EC3-844F3ECAF54F}" dt="2019-10-31T20:14:30.338" v="46" actId="478"/>
          <ac:spMkLst>
            <pc:docMk/>
            <pc:sldMk cId="3826906736" sldId="363"/>
            <ac:spMk id="5201" creationId="{00000000-0000-0000-0000-000000000000}"/>
          </ac:spMkLst>
        </pc:spChg>
        <pc:spChg chg="del">
          <ac:chgData name="Nik Molnar" userId="c577ed71-d442-4ba5-8ba7-13a42003cccb" providerId="ADAL" clId="{9BA89B01-8C4B-4158-8EC3-844F3ECAF54F}" dt="2019-10-31T20:14:25.534" v="43" actId="478"/>
          <ac:spMkLst>
            <pc:docMk/>
            <pc:sldMk cId="3826906736" sldId="363"/>
            <ac:spMk id="5202" creationId="{00000000-0000-0000-0000-000000000000}"/>
          </ac:spMkLst>
        </pc:spChg>
        <pc:spChg chg="del">
          <ac:chgData name="Nik Molnar" userId="c577ed71-d442-4ba5-8ba7-13a42003cccb" providerId="ADAL" clId="{9BA89B01-8C4B-4158-8EC3-844F3ECAF54F}" dt="2019-10-31T20:14:25.534" v="43" actId="478"/>
          <ac:spMkLst>
            <pc:docMk/>
            <pc:sldMk cId="3826906736" sldId="363"/>
            <ac:spMk id="5203" creationId="{00000000-0000-0000-0000-000000000000}"/>
          </ac:spMkLst>
        </pc:spChg>
        <pc:spChg chg="del">
          <ac:chgData name="Nik Molnar" userId="c577ed71-d442-4ba5-8ba7-13a42003cccb" providerId="ADAL" clId="{9BA89B01-8C4B-4158-8EC3-844F3ECAF54F}" dt="2019-10-31T20:14:25.534" v="43" actId="478"/>
          <ac:spMkLst>
            <pc:docMk/>
            <pc:sldMk cId="3826906736" sldId="363"/>
            <ac:spMk id="5204" creationId="{00000000-0000-0000-0000-000000000000}"/>
          </ac:spMkLst>
        </pc:spChg>
        <pc:spChg chg="del">
          <ac:chgData name="Nik Molnar" userId="c577ed71-d442-4ba5-8ba7-13a42003cccb" providerId="ADAL" clId="{9BA89B01-8C4B-4158-8EC3-844F3ECAF54F}" dt="2019-10-31T20:14:25.534" v="43" actId="478"/>
          <ac:spMkLst>
            <pc:docMk/>
            <pc:sldMk cId="3826906736" sldId="363"/>
            <ac:spMk id="5205" creationId="{00000000-0000-0000-0000-000000000000}"/>
          </ac:spMkLst>
        </pc:spChg>
      </pc:sldChg>
      <pc:sldChg chg="add">
        <pc:chgData name="Nik Molnar" userId="c577ed71-d442-4ba5-8ba7-13a42003cccb" providerId="ADAL" clId="{9BA89B01-8C4B-4158-8EC3-844F3ECAF54F}" dt="2019-10-31T20:14:43.519" v="47"/>
        <pc:sldMkLst>
          <pc:docMk/>
          <pc:sldMk cId="3416146740" sldId="364"/>
        </pc:sldMkLst>
      </pc:sldChg>
      <pc:sldChg chg="add">
        <pc:chgData name="Nik Molnar" userId="c577ed71-d442-4ba5-8ba7-13a42003cccb" providerId="ADAL" clId="{9BA89B01-8C4B-4158-8EC3-844F3ECAF54F}" dt="2019-10-31T20:14:43.519" v="47"/>
        <pc:sldMkLst>
          <pc:docMk/>
          <pc:sldMk cId="2766660339" sldId="365"/>
        </pc:sldMkLst>
      </pc:sldChg>
      <pc:sldChg chg="add modTransition">
        <pc:chgData name="Nik Molnar" userId="c577ed71-d442-4ba5-8ba7-13a42003cccb" providerId="ADAL" clId="{9BA89B01-8C4B-4158-8EC3-844F3ECAF54F}" dt="2019-10-31T20:14:43.519" v="47"/>
        <pc:sldMkLst>
          <pc:docMk/>
          <pc:sldMk cId="3804090418" sldId="366"/>
        </pc:sldMkLst>
      </pc:sldChg>
      <pc:sldMasterChg chg="addSp delSp modSp modSldLayout">
        <pc:chgData name="Nik Molnar" userId="c577ed71-d442-4ba5-8ba7-13a42003cccb" providerId="ADAL" clId="{9BA89B01-8C4B-4158-8EC3-844F3ECAF54F}" dt="2019-10-31T20:13:16.105" v="40" actId="14100"/>
        <pc:sldMasterMkLst>
          <pc:docMk/>
          <pc:sldMasterMk cId="0" sldId="2147483648"/>
        </pc:sldMasterMkLst>
        <pc:spChg chg="mod">
          <ac:chgData name="Nik Molnar" userId="c577ed71-d442-4ba5-8ba7-13a42003cccb" providerId="ADAL" clId="{9BA89B01-8C4B-4158-8EC3-844F3ECAF54F}" dt="2019-10-31T20:13:16.105" v="40" actId="14100"/>
          <ac:spMkLst>
            <pc:docMk/>
            <pc:sldMasterMk cId="0" sldId="2147483648"/>
            <ac:spMk id="3" creationId="{00000000-0000-0000-0000-000000000000}"/>
          </ac:spMkLst>
        </pc:spChg>
        <pc:spChg chg="mod">
          <ac:chgData name="Nik Molnar" userId="c577ed71-d442-4ba5-8ba7-13a42003cccb" providerId="ADAL" clId="{9BA89B01-8C4B-4158-8EC3-844F3ECAF54F}" dt="2019-10-31T20:12:26.447" v="38" actId="14100"/>
          <ac:spMkLst>
            <pc:docMk/>
            <pc:sldMasterMk cId="0" sldId="2147483648"/>
            <ac:spMk id="4" creationId="{00000000-0000-0000-0000-000000000000}"/>
          </ac:spMkLst>
        </pc:spChg>
        <pc:spChg chg="del mod">
          <ac:chgData name="Nik Molnar" userId="c577ed71-d442-4ba5-8ba7-13a42003cccb" providerId="ADAL" clId="{9BA89B01-8C4B-4158-8EC3-844F3ECAF54F}" dt="2019-10-31T20:12:12.124" v="33" actId="478"/>
          <ac:spMkLst>
            <pc:docMk/>
            <pc:sldMasterMk cId="0" sldId="2147483648"/>
            <ac:spMk id="6" creationId="{00000000-0000-0000-0000-000000000000}"/>
          </ac:spMkLst>
        </pc:spChg>
        <pc:spChg chg="del">
          <ac:chgData name="Nik Molnar" userId="c577ed71-d442-4ba5-8ba7-13a42003cccb" providerId="ADAL" clId="{9BA89B01-8C4B-4158-8EC3-844F3ECAF54F}" dt="2019-10-31T20:12:16.249" v="36" actId="478"/>
          <ac:spMkLst>
            <pc:docMk/>
            <pc:sldMasterMk cId="0" sldId="2147483648"/>
            <ac:spMk id="7" creationId="{00000000-0000-0000-0000-000000000000}"/>
          </ac:spMkLst>
        </pc:spChg>
        <pc:grpChg chg="add del">
          <ac:chgData name="Nik Molnar" userId="c577ed71-d442-4ba5-8ba7-13a42003cccb" providerId="ADAL" clId="{9BA89B01-8C4B-4158-8EC3-844F3ECAF54F}" dt="2019-10-31T20:12:14.346" v="35" actId="478"/>
          <ac:grpSpMkLst>
            <pc:docMk/>
            <pc:sldMasterMk cId="0" sldId="2147483648"/>
            <ac:grpSpMk id="8" creationId="{00000000-0000-0000-0000-000000000000}"/>
          </ac:grpSpMkLst>
        </pc:grpChg>
        <pc:picChg chg="add mod">
          <ac:chgData name="Nik Molnar" userId="c577ed71-d442-4ba5-8ba7-13a42003cccb" providerId="ADAL" clId="{9BA89B01-8C4B-4158-8EC3-844F3ECAF54F}" dt="2019-10-31T20:12:21.849" v="37" actId="1076"/>
          <ac:picMkLst>
            <pc:docMk/>
            <pc:sldMasterMk cId="0" sldId="2147483648"/>
            <ac:picMk id="12" creationId="{2C71C98F-5241-4D61-961E-ED176FFC61A6}"/>
          </ac:picMkLst>
        </pc:picChg>
        <pc:sldLayoutChg chg="addSp delSp modSp">
          <pc:chgData name="Nik Molnar" userId="c577ed71-d442-4ba5-8ba7-13a42003cccb" providerId="ADAL" clId="{9BA89B01-8C4B-4158-8EC3-844F3ECAF54F}" dt="2019-10-31T20:12:01.027" v="30"/>
          <pc:sldLayoutMkLst>
            <pc:docMk/>
            <pc:sldMasterMk cId="0" sldId="2147483648"/>
            <pc:sldLayoutMk cId="0" sldId="2147483649"/>
          </pc:sldLayoutMkLst>
          <pc:picChg chg="add del mod">
            <ac:chgData name="Nik Molnar" userId="c577ed71-d442-4ba5-8ba7-13a42003cccb" providerId="ADAL" clId="{9BA89B01-8C4B-4158-8EC3-844F3ECAF54F}" dt="2019-10-31T20:11:31.998" v="25" actId="478"/>
            <ac:picMkLst>
              <pc:docMk/>
              <pc:sldMasterMk cId="0" sldId="2147483648"/>
              <pc:sldLayoutMk cId="0" sldId="2147483649"/>
              <ac:picMk id="3" creationId="{16492A18-DBD4-469F-96DF-2636C8CF451D}"/>
            </ac:picMkLst>
          </pc:picChg>
          <pc:picChg chg="add del mod">
            <ac:chgData name="Nik Molnar" userId="c577ed71-d442-4ba5-8ba7-13a42003cccb" providerId="ADAL" clId="{9BA89B01-8C4B-4158-8EC3-844F3ECAF54F}" dt="2019-10-31T20:12:01.027" v="30"/>
            <ac:picMkLst>
              <pc:docMk/>
              <pc:sldMasterMk cId="0" sldId="2147483648"/>
              <pc:sldLayoutMk cId="0" sldId="2147483649"/>
              <ac:picMk id="5" creationId="{F2E0DC2D-7C7A-43A6-B921-20493E5D9940}"/>
            </ac:picMkLst>
          </pc:picChg>
        </pc:sldLayoutChg>
      </pc:sldMasterChg>
    </pc:docChg>
  </pc:docChgLst>
  <pc:docChgLst>
    <pc:chgData name="Nik Molnar" userId="c577ed71-d442-4ba5-8ba7-13a42003cccb" providerId="ADAL" clId="{60E3B45D-8EBE-4F89-B0A6-7E0CAEBB0491}"/>
    <pc:docChg chg="undo custSel addSld modSld">
      <pc:chgData name="Nik Molnar" userId="c577ed71-d442-4ba5-8ba7-13a42003cccb" providerId="ADAL" clId="{60E3B45D-8EBE-4F89-B0A6-7E0CAEBB0491}" dt="2019-12-10T22:04:59.352" v="156" actId="14100"/>
      <pc:docMkLst>
        <pc:docMk/>
      </pc:docMkLst>
      <pc:sldChg chg="modTransition">
        <pc:chgData name="Nik Molnar" userId="c577ed71-d442-4ba5-8ba7-13a42003cccb" providerId="ADAL" clId="{60E3B45D-8EBE-4F89-B0A6-7E0CAEBB0491}" dt="2019-12-10T22:01:32.222" v="11"/>
        <pc:sldMkLst>
          <pc:docMk/>
          <pc:sldMk cId="0" sldId="261"/>
        </pc:sldMkLst>
      </pc:sldChg>
      <pc:sldChg chg="addSp delSp modSp">
        <pc:chgData name="Nik Molnar" userId="c577ed71-d442-4ba5-8ba7-13a42003cccb" providerId="ADAL" clId="{60E3B45D-8EBE-4F89-B0A6-7E0CAEBB0491}" dt="2019-12-10T22:01:03.878" v="10" actId="478"/>
        <pc:sldMkLst>
          <pc:docMk/>
          <pc:sldMk cId="2911417242" sldId="369"/>
        </pc:sldMkLst>
        <pc:spChg chg="add del mod">
          <ac:chgData name="Nik Molnar" userId="c577ed71-d442-4ba5-8ba7-13a42003cccb" providerId="ADAL" clId="{60E3B45D-8EBE-4F89-B0A6-7E0CAEBB0491}" dt="2019-12-10T22:01:03.878" v="10" actId="478"/>
          <ac:spMkLst>
            <pc:docMk/>
            <pc:sldMk cId="2911417242" sldId="369"/>
            <ac:spMk id="2" creationId="{A6624378-A5F4-40A0-A433-18BD5FCA2838}"/>
          </ac:spMkLst>
        </pc:spChg>
        <pc:spChg chg="mod">
          <ac:chgData name="Nik Molnar" userId="c577ed71-d442-4ba5-8ba7-13a42003cccb" providerId="ADAL" clId="{60E3B45D-8EBE-4F89-B0A6-7E0CAEBB0491}" dt="2019-12-10T22:00:55.377" v="9" actId="14100"/>
          <ac:spMkLst>
            <pc:docMk/>
            <pc:sldMk cId="2911417242" sldId="369"/>
            <ac:spMk id="3546" creationId="{00000000-0000-0000-0000-000000000000}"/>
          </ac:spMkLst>
        </pc:spChg>
      </pc:sldChg>
      <pc:sldChg chg="delSp modSp add modTransition">
        <pc:chgData name="Nik Molnar" userId="c577ed71-d442-4ba5-8ba7-13a42003cccb" providerId="ADAL" clId="{60E3B45D-8EBE-4F89-B0A6-7E0CAEBB0491}" dt="2019-12-10T22:04:59.352" v="156" actId="14100"/>
        <pc:sldMkLst>
          <pc:docMk/>
          <pc:sldMk cId="350855915" sldId="406"/>
        </pc:sldMkLst>
        <pc:spChg chg="del mod">
          <ac:chgData name="Nik Molnar" userId="c577ed71-d442-4ba5-8ba7-13a42003cccb" providerId="ADAL" clId="{60E3B45D-8EBE-4F89-B0A6-7E0CAEBB0491}" dt="2019-12-10T22:04:40.674" v="153" actId="478"/>
          <ac:spMkLst>
            <pc:docMk/>
            <pc:sldMk cId="350855915" sldId="406"/>
            <ac:spMk id="4" creationId="{295A8C46-513A-4397-82C6-4FFB2A080EBD}"/>
          </ac:spMkLst>
        </pc:spChg>
        <pc:spChg chg="mod">
          <ac:chgData name="Nik Molnar" userId="c577ed71-d442-4ba5-8ba7-13a42003cccb" providerId="ADAL" clId="{60E3B45D-8EBE-4F89-B0A6-7E0CAEBB0491}" dt="2019-12-10T22:04:59.352" v="156" actId="14100"/>
          <ac:spMkLst>
            <pc:docMk/>
            <pc:sldMk cId="350855915" sldId="406"/>
            <ac:spMk id="24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Shape 22"/>
          <p:cNvSpPr>
            <a:spLocks noGrp="1" noRot="1" noChangeAspect="1"/>
          </p:cNvSpPr>
          <p:nvPr>
            <p:ph type="sldImg"/>
          </p:nvPr>
        </p:nvSpPr>
        <p:spPr>
          <a:xfrm>
            <a:off x="1143000" y="685800"/>
            <a:ext cx="4572000" cy="3429000"/>
          </a:xfrm>
          <a:prstGeom prst="rect">
            <a:avLst/>
          </a:prstGeom>
        </p:spPr>
        <p:txBody>
          <a:bodyPr/>
          <a:lstStyle/>
          <a:p>
            <a:pPr lvl="0"/>
            <a:endParaRPr dirty="0"/>
          </a:p>
        </p:txBody>
      </p:sp>
      <p:sp>
        <p:nvSpPr>
          <p:cNvPr id="23" name="Shape 2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272836520"/>
      </p:ext>
    </p:extLst>
  </p:cSld>
  <p:clrMap bg1="lt1" tx1="dk1" bg2="lt2" tx2="dk2" accent1="accent1" accent2="accent2" accent3="accent3" accent4="accent4" accent5="accent5" accent6="accent6" hlink="hlink" folHlink="folHlink"/>
  <p:notesStyle>
    <a:lvl1pPr defTabSz="457200">
      <a:lnSpc>
        <a:spcPct val="117999"/>
      </a:lnSpc>
      <a:defRPr sz="3000">
        <a:latin typeface="Helvetica Neue"/>
        <a:ea typeface="Helvetica Neue"/>
        <a:cs typeface="Helvetica Neue"/>
        <a:sym typeface="Helvetica Neue"/>
      </a:defRPr>
    </a:lvl1pPr>
    <a:lvl2pPr indent="228600" defTabSz="457200">
      <a:lnSpc>
        <a:spcPct val="117999"/>
      </a:lnSpc>
      <a:defRPr sz="3000">
        <a:latin typeface="Helvetica Neue"/>
        <a:ea typeface="Helvetica Neue"/>
        <a:cs typeface="Helvetica Neue"/>
        <a:sym typeface="Helvetica Neue"/>
      </a:defRPr>
    </a:lvl2pPr>
    <a:lvl3pPr indent="457200" defTabSz="457200">
      <a:lnSpc>
        <a:spcPct val="117999"/>
      </a:lnSpc>
      <a:defRPr sz="3000">
        <a:latin typeface="Helvetica Neue"/>
        <a:ea typeface="Helvetica Neue"/>
        <a:cs typeface="Helvetica Neue"/>
        <a:sym typeface="Helvetica Neue"/>
      </a:defRPr>
    </a:lvl3pPr>
    <a:lvl4pPr indent="685800" defTabSz="457200">
      <a:lnSpc>
        <a:spcPct val="117999"/>
      </a:lnSpc>
      <a:defRPr sz="3000">
        <a:latin typeface="Helvetica Neue"/>
        <a:ea typeface="Helvetica Neue"/>
        <a:cs typeface="Helvetica Neue"/>
        <a:sym typeface="Helvetica Neue"/>
      </a:defRPr>
    </a:lvl4pPr>
    <a:lvl5pPr indent="914400" defTabSz="457200">
      <a:lnSpc>
        <a:spcPct val="117999"/>
      </a:lnSpc>
      <a:defRPr sz="3000">
        <a:latin typeface="Helvetica Neue"/>
        <a:ea typeface="Helvetica Neue"/>
        <a:cs typeface="Helvetica Neue"/>
        <a:sym typeface="Helvetica Neue"/>
      </a:defRPr>
    </a:lvl5pPr>
    <a:lvl6pPr indent="1143000" defTabSz="457200">
      <a:lnSpc>
        <a:spcPct val="117999"/>
      </a:lnSpc>
      <a:defRPr sz="3000">
        <a:latin typeface="Helvetica Neue"/>
        <a:ea typeface="Helvetica Neue"/>
        <a:cs typeface="Helvetica Neue"/>
        <a:sym typeface="Helvetica Neue"/>
      </a:defRPr>
    </a:lvl6pPr>
    <a:lvl7pPr indent="1371600" defTabSz="457200">
      <a:lnSpc>
        <a:spcPct val="117999"/>
      </a:lnSpc>
      <a:defRPr sz="3000">
        <a:latin typeface="Helvetica Neue"/>
        <a:ea typeface="Helvetica Neue"/>
        <a:cs typeface="Helvetica Neue"/>
        <a:sym typeface="Helvetica Neue"/>
      </a:defRPr>
    </a:lvl7pPr>
    <a:lvl8pPr indent="1600200" defTabSz="457200">
      <a:lnSpc>
        <a:spcPct val="117999"/>
      </a:lnSpc>
      <a:defRPr sz="3000">
        <a:latin typeface="Helvetica Neue"/>
        <a:ea typeface="Helvetica Neue"/>
        <a:cs typeface="Helvetica Neue"/>
        <a:sym typeface="Helvetica Neue"/>
      </a:defRPr>
    </a:lvl8pPr>
    <a:lvl9pPr indent="1828800" defTabSz="457200">
      <a:lnSpc>
        <a:spcPct val="117999"/>
      </a:lnSpc>
      <a:defRPr sz="3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SETUP:</a:t>
            </a:r>
          </a:p>
          <a:p>
            <a:endParaRPr lang="en-US" dirty="0"/>
          </a:p>
          <a:p>
            <a:r>
              <a:rPr lang="en-US" dirty="0"/>
              <a:t>USING EDGE</a:t>
            </a:r>
          </a:p>
          <a:p>
            <a:r>
              <a:rPr lang="en-US" dirty="0"/>
              <a:t>Open github..com/nikmd23/ballpark-tracker</a:t>
            </a:r>
          </a:p>
          <a:p>
            <a:r>
              <a:rPr lang="en-US" dirty="0"/>
              <a:t>Create ballpark-tracker, Premium, Never suspend, w/ dotfiles</a:t>
            </a:r>
          </a:p>
          <a:p>
            <a:r>
              <a:rPr lang="en-US" dirty="0"/>
              <a:t>Open VS Code</a:t>
            </a:r>
          </a:p>
          <a:p>
            <a:endParaRPr lang="en-US" dirty="0"/>
          </a:p>
          <a:p>
            <a:r>
              <a:rPr lang="en-US" dirty="0"/>
              <a:t>---</a:t>
            </a:r>
          </a:p>
          <a:p>
            <a:r>
              <a:rPr lang="en-US" dirty="0"/>
              <a:t>Intro &amp; Journey – 5</a:t>
            </a:r>
          </a:p>
          <a:p>
            <a:r>
              <a:rPr lang="en-US" dirty="0"/>
              <a:t>Demo #1 (VSC Intro) – 10</a:t>
            </a:r>
          </a:p>
          <a:p>
            <a:r>
              <a:rPr lang="en-US" dirty="0"/>
              <a:t>Demo #2 (IC) – 5</a:t>
            </a:r>
          </a:p>
          <a:p>
            <a:r>
              <a:rPr lang="en-US" dirty="0"/>
              <a:t>Review – 2</a:t>
            </a:r>
          </a:p>
          <a:p>
            <a:r>
              <a:rPr lang="en-US" dirty="0"/>
              <a:t>Demo #3 (VSO Web) –10</a:t>
            </a:r>
          </a:p>
          <a:p>
            <a:r>
              <a:rPr lang="en-US" dirty="0"/>
              <a:t>Demo #4 (Nexus) – 5</a:t>
            </a:r>
          </a:p>
          <a:p>
            <a:r>
              <a:rPr lang="en-US" dirty="0"/>
              <a:t>Demo #5 (Self-Hosted) - 5</a:t>
            </a:r>
          </a:p>
          <a:p>
            <a:endParaRPr lang="en-US" dirty="0"/>
          </a:p>
          <a:p>
            <a:endParaRPr lang="en-US" dirty="0"/>
          </a:p>
        </p:txBody>
      </p:sp>
    </p:spTree>
    <p:extLst>
      <p:ext uri="{BB962C8B-B14F-4D97-AF65-F5344CB8AC3E}">
        <p14:creationId xmlns:p14="http://schemas.microsoft.com/office/powerpoint/2010/main" val="888455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SETUP:</a:t>
            </a:r>
          </a:p>
          <a:p>
            <a:endParaRPr lang="en-US" dirty="0"/>
          </a:p>
          <a:p>
            <a:r>
              <a:rPr lang="en-US" dirty="0"/>
              <a:t>USING EDGE</a:t>
            </a:r>
          </a:p>
          <a:p>
            <a:r>
              <a:rPr lang="en-US" dirty="0"/>
              <a:t>Open github..com/nikmd23/ballpark-tracker</a:t>
            </a:r>
          </a:p>
          <a:p>
            <a:r>
              <a:rPr lang="en-US" dirty="0"/>
              <a:t>Create ballpark-tracker, Premium, Never suspend, w/ dotfiles</a:t>
            </a:r>
          </a:p>
          <a:p>
            <a:r>
              <a:rPr lang="en-US" dirty="0"/>
              <a:t>Open VS Code</a:t>
            </a:r>
          </a:p>
          <a:p>
            <a:endParaRPr lang="en-US" dirty="0"/>
          </a:p>
          <a:p>
            <a:r>
              <a:rPr lang="en-US" dirty="0"/>
              <a:t>---</a:t>
            </a:r>
          </a:p>
          <a:p>
            <a:r>
              <a:rPr lang="en-US" dirty="0"/>
              <a:t>Intro &amp; Journey – 5</a:t>
            </a:r>
          </a:p>
          <a:p>
            <a:r>
              <a:rPr lang="en-US" dirty="0"/>
              <a:t>Demo #1 (VSC Intro) – 10</a:t>
            </a:r>
          </a:p>
          <a:p>
            <a:r>
              <a:rPr lang="en-US" dirty="0"/>
              <a:t>Demo #2 (IC) – 5</a:t>
            </a:r>
          </a:p>
          <a:p>
            <a:r>
              <a:rPr lang="en-US" dirty="0"/>
              <a:t>Review – 2</a:t>
            </a:r>
          </a:p>
          <a:p>
            <a:r>
              <a:rPr lang="en-US" dirty="0"/>
              <a:t>Demo #3 (VSO Web) –10</a:t>
            </a:r>
          </a:p>
          <a:p>
            <a:r>
              <a:rPr lang="en-US" dirty="0"/>
              <a:t>Demo #4 (Nexus) – 5</a:t>
            </a:r>
          </a:p>
          <a:p>
            <a:r>
              <a:rPr lang="en-US" dirty="0"/>
              <a:t>Demo #5 (Self-Hosted) - 5</a:t>
            </a:r>
          </a:p>
          <a:p>
            <a:endParaRPr lang="en-US" dirty="0"/>
          </a:p>
          <a:p>
            <a:endParaRPr lang="en-US" dirty="0"/>
          </a:p>
        </p:txBody>
      </p:sp>
    </p:spTree>
    <p:extLst>
      <p:ext uri="{BB962C8B-B14F-4D97-AF65-F5344CB8AC3E}">
        <p14:creationId xmlns:p14="http://schemas.microsoft.com/office/powerpoint/2010/main" val="258747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3000" b="0" i="0" dirty="0">
                <a:effectLst/>
                <a:latin typeface="Helvetica Neue"/>
                <a:ea typeface="Helvetica Neue"/>
                <a:cs typeface="Helvetica Neue"/>
                <a:sym typeface="Helvetica Neue"/>
              </a:rPr>
              <a:t>These trends include:</a:t>
            </a:r>
          </a:p>
          <a:p>
            <a:endParaRPr lang="en-US" sz="3000" b="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3000" b="0" i="0" dirty="0">
                <a:effectLst/>
                <a:latin typeface="Helvetica Neue"/>
                <a:ea typeface="Helvetica Neue"/>
                <a:cs typeface="Helvetica Neue"/>
                <a:sym typeface="Helvetica Neue"/>
              </a:rPr>
              <a:t>- The explosion of cloud native development and microservices have enabled developers to use multiple languages and stacks in a single system to take advantage of each technology’s particular strengths.</a:t>
            </a:r>
          </a:p>
          <a:p>
            <a:endParaRPr lang="en-US" sz="3000" b="0" i="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3000" b="0" i="0" dirty="0">
                <a:effectLst/>
                <a:latin typeface="Helvetica Neue"/>
                <a:ea typeface="Helvetica Neue"/>
                <a:cs typeface="Helvetica Neue"/>
                <a:sym typeface="Helvetica Neue"/>
              </a:rPr>
              <a:t>- Open source and </a:t>
            </a:r>
            <a:r>
              <a:rPr lang="en-US" sz="3000" b="0" i="1" dirty="0">
                <a:effectLst/>
                <a:latin typeface="Helvetica Neue"/>
                <a:ea typeface="Helvetica Neue"/>
                <a:cs typeface="Helvetica Neue"/>
                <a:sym typeface="Helvetica Neue"/>
              </a:rPr>
              <a:t>inner source</a:t>
            </a:r>
            <a:r>
              <a:rPr lang="en-US" sz="3000" b="0" i="0" dirty="0">
                <a:effectLst/>
                <a:latin typeface="Helvetica Neue"/>
                <a:ea typeface="Helvetica Neue"/>
                <a:cs typeface="Helvetica Neue"/>
                <a:sym typeface="Helvetica Neue"/>
              </a:rPr>
              <a:t> are making collaboration more important than ever. As a result, developers are working across boundaries in many codebases, often at the same time.</a:t>
            </a:r>
          </a:p>
          <a:p>
            <a:endParaRPr lang="en-US" sz="3000" b="0" i="0" dirty="0">
              <a:effectLst/>
              <a:latin typeface="Helvetica Neue"/>
              <a:ea typeface="Helvetica Neue"/>
              <a:cs typeface="Helvetica Neue"/>
              <a:sym typeface="Helvetica Neue"/>
            </a:endParaRPr>
          </a:p>
          <a:p>
            <a:endParaRPr lang="en-US" sz="3000" b="0" i="0" dirty="0">
              <a:effectLst/>
              <a:latin typeface="Helvetica Neue"/>
              <a:ea typeface="Helvetica Neue"/>
              <a:cs typeface="Helvetica Neue"/>
              <a:sym typeface="Helvetica Neue"/>
            </a:endParaRPr>
          </a:p>
          <a:p>
            <a:r>
              <a:rPr lang="en-US" sz="3000" b="0" i="0" dirty="0">
                <a:effectLst/>
                <a:latin typeface="Helvetica Neue"/>
                <a:ea typeface="Helvetica Neue"/>
                <a:cs typeface="Helvetica Neue"/>
                <a:sym typeface="Helvetica Neue"/>
              </a:rPr>
              <a:t>- More and more teams are distributed remotely, or leveraging freelancers, which magnify the pain of onboarding new team members without the benefit of a local IT presence.</a:t>
            </a:r>
          </a:p>
          <a:p>
            <a:endParaRPr lang="en-US" sz="3000" b="0" i="0" dirty="0">
              <a:effectLst/>
              <a:latin typeface="Helvetica Neue"/>
              <a:ea typeface="Helvetica Neue"/>
              <a:cs typeface="Helvetica Neue"/>
              <a:sym typeface="Helvetica Neue"/>
            </a:endParaRPr>
          </a:p>
          <a:p>
            <a:r>
              <a:rPr lang="en-US" sz="3000" b="0" i="0" dirty="0">
                <a:effectLst/>
                <a:latin typeface="Helvetica Neue"/>
                <a:ea typeface="Helvetica Neue"/>
                <a:cs typeface="Helvetica Neue"/>
                <a:sym typeface="Helvetica Neue"/>
              </a:rPr>
              <a:t>- Developers facing expectations for decreased time-to-market are seeking techniques and technologies to help them collaborate more quickly and increase productivity.</a:t>
            </a:r>
          </a:p>
          <a:p>
            <a:endParaRPr lang="en-US" dirty="0"/>
          </a:p>
        </p:txBody>
      </p:sp>
    </p:spTree>
    <p:extLst>
      <p:ext uri="{BB962C8B-B14F-4D97-AF65-F5344CB8AC3E}">
        <p14:creationId xmlns:p14="http://schemas.microsoft.com/office/powerpoint/2010/main" val="370561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context. Having the right context and right setup we’ve learned is key.</a:t>
            </a:r>
          </a:p>
        </p:txBody>
      </p:sp>
    </p:spTree>
    <p:extLst>
      <p:ext uri="{BB962C8B-B14F-4D97-AF65-F5344CB8AC3E}">
        <p14:creationId xmlns:p14="http://schemas.microsoft.com/office/powerpoint/2010/main" val="2171393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2443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95277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3" name="Shape 13"/>
          <p:cNvSpPr>
            <a:spLocks noGrp="1"/>
          </p:cNvSpPr>
          <p:nvPr>
            <p:ph type="title"/>
          </p:nvPr>
        </p:nvSpPr>
        <p:spPr>
          <a:prstGeom prst="rect">
            <a:avLst/>
          </a:prstGeom>
        </p:spPr>
        <p:txBody>
          <a:bodyPr/>
          <a:lstStyle>
            <a:lvl1pPr>
              <a:defRPr>
                <a:solidFill>
                  <a:schemeClr val="accent2"/>
                </a:solidFill>
              </a:defRPr>
            </a:lvl1pPr>
          </a:lstStyle>
          <a:p>
            <a:pPr lvl="0">
              <a:defRPr sz="1800" cap="none">
                <a:solidFill>
                  <a:srgbClr val="000000"/>
                </a:solidFill>
              </a:defRPr>
            </a:pPr>
            <a:r>
              <a:rPr sz="9000" cap="all" dirty="0">
                <a:solidFill>
                  <a:srgbClr val="0286AD"/>
                </a:solidFill>
              </a:rPr>
              <a:t>Title Text</a:t>
            </a:r>
          </a:p>
        </p:txBody>
      </p:sp>
      <p:sp>
        <p:nvSpPr>
          <p:cNvPr id="14" name="Shape 14"/>
          <p:cNvSpPr>
            <a:spLocks noGrp="1"/>
          </p:cNvSpPr>
          <p:nvPr>
            <p:ph type="body" idx="1"/>
          </p:nvPr>
        </p:nvSpPr>
        <p:spPr>
          <a:prstGeom prst="rect">
            <a:avLst/>
          </a:prstGeom>
        </p:spPr>
        <p:txBody>
          <a:bodyPr/>
          <a:lstStyle/>
          <a:p>
            <a:pPr lvl="0">
              <a:defRPr sz="1800">
                <a:solidFill>
                  <a:srgbClr val="000000"/>
                </a:solidFill>
              </a:defRPr>
            </a:pPr>
            <a:r>
              <a:rPr sz="2500">
                <a:solidFill>
                  <a:srgbClr val="8E8E8E"/>
                </a:solidFill>
              </a:rPr>
              <a:t>Body Level One</a:t>
            </a:r>
          </a:p>
          <a:p>
            <a:pPr lvl="1">
              <a:defRPr sz="1800">
                <a:solidFill>
                  <a:srgbClr val="000000"/>
                </a:solidFill>
              </a:defRPr>
            </a:pPr>
            <a:r>
              <a:rPr sz="2500">
                <a:solidFill>
                  <a:srgbClr val="8E8E8E"/>
                </a:solidFill>
              </a:rPr>
              <a:t>Body Level Two</a:t>
            </a:r>
          </a:p>
          <a:p>
            <a:pPr lvl="2">
              <a:defRPr sz="1800">
                <a:solidFill>
                  <a:srgbClr val="000000"/>
                </a:solidFill>
              </a:defRPr>
            </a:pPr>
            <a:r>
              <a:rPr sz="2500">
                <a:solidFill>
                  <a:srgbClr val="8E8E8E"/>
                </a:solidFill>
              </a:rPr>
              <a:t>Body Level Three</a:t>
            </a:r>
          </a:p>
          <a:p>
            <a:pPr lvl="3">
              <a:defRPr sz="1800">
                <a:solidFill>
                  <a:srgbClr val="000000"/>
                </a:solidFill>
              </a:defRPr>
            </a:pPr>
            <a:r>
              <a:rPr sz="2500">
                <a:solidFill>
                  <a:srgbClr val="8E8E8E"/>
                </a:solidFill>
              </a:rPr>
              <a:t>Body Level Four</a:t>
            </a:r>
          </a:p>
          <a:p>
            <a:pPr lvl="4">
              <a:defRPr sz="1800">
                <a:solidFill>
                  <a:srgbClr val="000000"/>
                </a:solidFill>
              </a:defRPr>
            </a:pPr>
            <a:r>
              <a:rPr sz="2500">
                <a:solidFill>
                  <a:srgbClr val="8E8E8E"/>
                </a:solidFill>
              </a:rP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17" name="Shape 17"/>
          <p:cNvSpPr>
            <a:spLocks noGrp="1"/>
          </p:cNvSpPr>
          <p:nvPr>
            <p:ph type="title"/>
          </p:nvPr>
        </p:nvSpPr>
        <p:spPr>
          <a:xfrm>
            <a:off x="4833937" y="9269558"/>
            <a:ext cx="14716126" cy="2000251"/>
          </a:xfrm>
          <a:prstGeom prst="rect">
            <a:avLst/>
          </a:prstGeom>
        </p:spPr>
        <p:txBody>
          <a:bodyPr/>
          <a:lstStyle>
            <a:lvl1pPr>
              <a:defRPr>
                <a:solidFill>
                  <a:schemeClr val="accent2"/>
                </a:solidFill>
              </a:defRPr>
            </a:lvl1pPr>
          </a:lstStyle>
          <a:p>
            <a:pPr lvl="0">
              <a:defRPr sz="1800" cap="none">
                <a:solidFill>
                  <a:srgbClr val="000000"/>
                </a:solidFill>
              </a:defRPr>
            </a:pPr>
            <a:r>
              <a:rPr sz="9000" cap="all" dirty="0">
                <a:solidFill>
                  <a:srgbClr val="0286AD"/>
                </a:solidFill>
              </a:rPr>
              <a:t>Title Text</a:t>
            </a:r>
          </a:p>
        </p:txBody>
      </p:sp>
      <p:sp>
        <p:nvSpPr>
          <p:cNvPr id="18" name="Shape 18"/>
          <p:cNvSpPr/>
          <p:nvPr/>
        </p:nvSpPr>
        <p:spPr>
          <a:xfrm>
            <a:off x="21184229" y="12581843"/>
            <a:ext cx="1715070" cy="904876"/>
          </a:xfrm>
          <a:prstGeom prst="rect">
            <a:avLst/>
          </a:prstGeom>
          <a:ln w="12700">
            <a:miter lim="400000"/>
          </a:ln>
        </p:spPr>
        <p:txBody>
          <a:bodyPr lIns="0" tIns="0" rIns="0" bIns="0">
            <a:spAutoFit/>
          </a:bodyPr>
          <a:lstStyle/>
          <a:p>
            <a:pPr lvl="0">
              <a:defRPr>
                <a:solidFill>
                  <a:srgbClr val="3F454D"/>
                </a:solidFill>
              </a:defRPr>
            </a:pPr>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20" name="Shape 20"/>
          <p:cNvSpPr>
            <a:spLocks noGrp="1"/>
          </p:cNvSpPr>
          <p:nvPr>
            <p:ph type="title"/>
          </p:nvPr>
        </p:nvSpPr>
        <p:spPr>
          <a:xfrm>
            <a:off x="4833937" y="5113342"/>
            <a:ext cx="14716126" cy="2219316"/>
          </a:xfrm>
          <a:prstGeom prst="rect">
            <a:avLst/>
          </a:prstGeom>
        </p:spPr>
        <p:txBody>
          <a:bodyPr anchor="ctr"/>
          <a:lstStyle>
            <a:lvl1pPr>
              <a:defRPr>
                <a:solidFill>
                  <a:schemeClr val="accent2"/>
                </a:solidFill>
              </a:defRPr>
            </a:lvl1pPr>
          </a:lstStyle>
          <a:p>
            <a:pPr lvl="0">
              <a:defRPr sz="1800" cap="none">
                <a:solidFill>
                  <a:srgbClr val="000000"/>
                </a:solidFill>
              </a:defRPr>
            </a:pPr>
            <a:r>
              <a:rPr sz="9000" cap="all" dirty="0">
                <a:solidFill>
                  <a:srgbClr val="0286AD"/>
                </a:solidFill>
              </a:rPr>
              <a:t>Title Text</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8" name="Group 8"/>
          <p:cNvGrpSpPr/>
          <p:nvPr userDrawn="1"/>
        </p:nvGrpSpPr>
        <p:grpSpPr>
          <a:xfrm>
            <a:off x="0" y="-25055"/>
            <a:ext cx="24384000" cy="13753460"/>
            <a:chOff x="-3877" y="0"/>
            <a:chExt cx="24383998" cy="13753458"/>
          </a:xfrm>
        </p:grpSpPr>
        <p:sp>
          <p:nvSpPr>
            <p:cNvPr id="2" name="Shape 2"/>
            <p:cNvSpPr/>
            <p:nvPr/>
          </p:nvSpPr>
          <p:spPr>
            <a:xfrm>
              <a:off x="0" y="0"/>
              <a:ext cx="24376244" cy="13200888"/>
            </a:xfrm>
            <a:prstGeom prst="rect">
              <a:avLst/>
            </a:prstGeom>
            <a:solidFill>
              <a:srgbClr val="F4F4F4"/>
            </a:solidFill>
            <a:ln w="12700" cap="flat">
              <a:noFill/>
              <a:miter lim="400000"/>
            </a:ln>
            <a:effectLst/>
          </p:spPr>
          <p:txBody>
            <a:bodyPr wrap="square" lIns="0" tIns="0" rIns="0" bIns="0" numCol="1" anchor="ctr">
              <a:noAutofit/>
            </a:bodyPr>
            <a:lstStyle/>
            <a:p>
              <a:pPr lvl="0" latinLnBrk="1">
                <a:defRPr sz="3200">
                  <a:latin typeface="+mn-lt"/>
                  <a:ea typeface="+mn-ea"/>
                  <a:cs typeface="+mn-cs"/>
                  <a:sym typeface="Helvetica Light"/>
                </a:defRPr>
              </a:pPr>
              <a:endParaRPr dirty="0"/>
            </a:p>
          </p:txBody>
        </p:sp>
        <p:sp>
          <p:nvSpPr>
            <p:cNvPr id="3" name="Shape 3"/>
            <p:cNvSpPr/>
            <p:nvPr/>
          </p:nvSpPr>
          <p:spPr>
            <a:xfrm>
              <a:off x="-3877" y="13200888"/>
              <a:ext cx="24383998" cy="552570"/>
            </a:xfrm>
            <a:prstGeom prst="rect">
              <a:avLst/>
            </a:prstGeom>
            <a:solidFill>
              <a:srgbClr val="3F454D"/>
            </a:solidFill>
            <a:ln w="12700" cap="flat">
              <a:noFill/>
              <a:miter lim="400000"/>
            </a:ln>
            <a:effectLst/>
          </p:spPr>
          <p:txBody>
            <a:bodyPr wrap="square" lIns="0" tIns="0" rIns="0" bIns="0" numCol="1" anchor="ctr">
              <a:noAutofit/>
            </a:bodyPr>
            <a:lstStyle/>
            <a:p>
              <a:pPr lvl="0" algn="l" latinLnBrk="1">
                <a:defRPr sz="2500">
                  <a:solidFill>
                    <a:srgbClr val="8E8E8E"/>
                  </a:solidFill>
                </a:defRPr>
              </a:pPr>
              <a:endParaRPr dirty="0"/>
            </a:p>
          </p:txBody>
        </p:sp>
        <p:sp>
          <p:nvSpPr>
            <p:cNvPr id="4" name="Shape 4"/>
            <p:cNvSpPr/>
            <p:nvPr/>
          </p:nvSpPr>
          <p:spPr>
            <a:xfrm>
              <a:off x="1414061" y="12964112"/>
              <a:ext cx="2693874" cy="789346"/>
            </a:xfrm>
            <a:prstGeom prst="rect">
              <a:avLst/>
            </a:prstGeom>
            <a:solidFill>
              <a:schemeClr val="accent2"/>
            </a:solidFill>
            <a:ln w="12700" cap="flat">
              <a:noFill/>
              <a:miter lim="400000"/>
            </a:ln>
            <a:effectLst/>
          </p:spPr>
          <p:txBody>
            <a:bodyPr wrap="square" lIns="0" tIns="0" rIns="0" bIns="0" numCol="1" anchor="ctr">
              <a:noAutofit/>
            </a:bodyPr>
            <a:lstStyle/>
            <a:p>
              <a:pPr lvl="0" latinLnBrk="1">
                <a:defRPr sz="3200">
                  <a:latin typeface="+mn-lt"/>
                  <a:ea typeface="+mn-ea"/>
                  <a:cs typeface="+mn-cs"/>
                  <a:sym typeface="Helvetica Light"/>
                </a:defRPr>
              </a:pPr>
              <a:endParaRPr dirty="0"/>
            </a:p>
          </p:txBody>
        </p:sp>
      </p:grpSp>
      <p:sp>
        <p:nvSpPr>
          <p:cNvPr id="9" name="Shape 9"/>
          <p:cNvSpPr>
            <a:spLocks noGrp="1"/>
          </p:cNvSpPr>
          <p:nvPr>
            <p:ph type="title"/>
          </p:nvPr>
        </p:nvSpPr>
        <p:spPr>
          <a:xfrm>
            <a:off x="3555060" y="628719"/>
            <a:ext cx="17273880" cy="169041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p>
            <a:pPr lvl="0">
              <a:defRPr sz="1800" cap="none">
                <a:solidFill>
                  <a:srgbClr val="000000"/>
                </a:solidFill>
              </a:defRPr>
            </a:pPr>
            <a:r>
              <a:rPr sz="9000" cap="all" dirty="0">
                <a:solidFill>
                  <a:srgbClr val="0286AD"/>
                </a:solidFill>
              </a:rPr>
              <a:t>Title Text</a:t>
            </a:r>
          </a:p>
        </p:txBody>
      </p:sp>
      <p:sp>
        <p:nvSpPr>
          <p:cNvPr id="10" name="Shape 10"/>
          <p:cNvSpPr>
            <a:spLocks noGrp="1"/>
          </p:cNvSpPr>
          <p:nvPr>
            <p:ph type="body" idx="1"/>
          </p:nvPr>
        </p:nvSpPr>
        <p:spPr>
          <a:xfrm>
            <a:off x="1080414" y="3163427"/>
            <a:ext cx="22075435" cy="568515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p>
            <a:pPr lvl="0">
              <a:defRPr sz="1800">
                <a:solidFill>
                  <a:srgbClr val="000000"/>
                </a:solidFill>
              </a:defRPr>
            </a:pPr>
            <a:r>
              <a:rPr sz="2500" dirty="0">
                <a:solidFill>
                  <a:srgbClr val="8E8E8E"/>
                </a:solidFill>
              </a:rPr>
              <a:t>Body Level One</a:t>
            </a:r>
          </a:p>
          <a:p>
            <a:pPr lvl="1">
              <a:defRPr sz="1800">
                <a:solidFill>
                  <a:srgbClr val="000000"/>
                </a:solidFill>
              </a:defRPr>
            </a:pPr>
            <a:r>
              <a:rPr sz="2500" dirty="0">
                <a:solidFill>
                  <a:srgbClr val="8E8E8E"/>
                </a:solidFill>
              </a:rPr>
              <a:t>Body Level Two</a:t>
            </a:r>
          </a:p>
          <a:p>
            <a:pPr lvl="2">
              <a:defRPr sz="1800">
                <a:solidFill>
                  <a:srgbClr val="000000"/>
                </a:solidFill>
              </a:defRPr>
            </a:pPr>
            <a:r>
              <a:rPr sz="2500" dirty="0">
                <a:solidFill>
                  <a:srgbClr val="8E8E8E"/>
                </a:solidFill>
              </a:rPr>
              <a:t>Body Level Three</a:t>
            </a:r>
          </a:p>
          <a:p>
            <a:pPr lvl="3">
              <a:defRPr sz="1800">
                <a:solidFill>
                  <a:srgbClr val="000000"/>
                </a:solidFill>
              </a:defRPr>
            </a:pPr>
            <a:r>
              <a:rPr sz="2500" dirty="0">
                <a:solidFill>
                  <a:srgbClr val="8E8E8E"/>
                </a:solidFill>
              </a:rPr>
              <a:t>Body Level Four</a:t>
            </a:r>
          </a:p>
          <a:p>
            <a:pPr lvl="4">
              <a:defRPr sz="1800">
                <a:solidFill>
                  <a:srgbClr val="000000"/>
                </a:solidFill>
              </a:defRPr>
            </a:pPr>
            <a:r>
              <a:rPr sz="2500" dirty="0">
                <a:solidFill>
                  <a:srgbClr val="8E8E8E"/>
                </a:solidFill>
              </a:rPr>
              <a:t>Body Level Five</a:t>
            </a:r>
          </a:p>
        </p:txBody>
      </p:sp>
      <p:pic>
        <p:nvPicPr>
          <p:cNvPr id="12" name="Picture 11" descr="A picture containing drawing&#10;&#10;Description automatically generated">
            <a:extLst>
              <a:ext uri="{FF2B5EF4-FFF2-40B4-BE49-F238E27FC236}">
                <a16:creationId xmlns:a16="http://schemas.microsoft.com/office/drawing/2014/main" id="{2C71C98F-5241-4D61-961E-ED176FFC61A6}"/>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824338" y="13175835"/>
            <a:ext cx="1881074" cy="399464"/>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algn="ctr" defTabSz="584200">
        <a:defRPr sz="9000" cap="all">
          <a:solidFill>
            <a:schemeClr val="accent2"/>
          </a:solidFill>
          <a:latin typeface="+mj-lt"/>
          <a:ea typeface="+mj-ea"/>
          <a:cs typeface="+mj-cs"/>
          <a:sym typeface="Lato Light"/>
        </a:defRPr>
      </a:lvl1pPr>
      <a:lvl2pPr indent="228600" algn="ctr" defTabSz="584200">
        <a:defRPr sz="9000" cap="all">
          <a:solidFill>
            <a:srgbClr val="0286AD"/>
          </a:solidFill>
          <a:latin typeface="+mj-lt"/>
          <a:ea typeface="+mj-ea"/>
          <a:cs typeface="+mj-cs"/>
          <a:sym typeface="Lato Light"/>
        </a:defRPr>
      </a:lvl2pPr>
      <a:lvl3pPr indent="457200" algn="ctr" defTabSz="584200">
        <a:defRPr sz="9000" cap="all">
          <a:solidFill>
            <a:srgbClr val="0286AD"/>
          </a:solidFill>
          <a:latin typeface="+mj-lt"/>
          <a:ea typeface="+mj-ea"/>
          <a:cs typeface="+mj-cs"/>
          <a:sym typeface="Lato Light"/>
        </a:defRPr>
      </a:lvl3pPr>
      <a:lvl4pPr indent="685800" algn="ctr" defTabSz="584200">
        <a:defRPr sz="9000" cap="all">
          <a:solidFill>
            <a:srgbClr val="0286AD"/>
          </a:solidFill>
          <a:latin typeface="+mj-lt"/>
          <a:ea typeface="+mj-ea"/>
          <a:cs typeface="+mj-cs"/>
          <a:sym typeface="Lato Light"/>
        </a:defRPr>
      </a:lvl4pPr>
      <a:lvl5pPr indent="914400" algn="ctr" defTabSz="584200">
        <a:defRPr sz="9000" cap="all">
          <a:solidFill>
            <a:srgbClr val="0286AD"/>
          </a:solidFill>
          <a:latin typeface="+mj-lt"/>
          <a:ea typeface="+mj-ea"/>
          <a:cs typeface="+mj-cs"/>
          <a:sym typeface="Lato Light"/>
        </a:defRPr>
      </a:lvl5pPr>
      <a:lvl6pPr indent="1143000" algn="ctr" defTabSz="584200">
        <a:defRPr sz="9000" cap="all">
          <a:solidFill>
            <a:srgbClr val="0286AD"/>
          </a:solidFill>
          <a:latin typeface="+mj-lt"/>
          <a:ea typeface="+mj-ea"/>
          <a:cs typeface="+mj-cs"/>
          <a:sym typeface="Lato Light"/>
        </a:defRPr>
      </a:lvl6pPr>
      <a:lvl7pPr indent="1371600" algn="ctr" defTabSz="584200">
        <a:defRPr sz="9000" cap="all">
          <a:solidFill>
            <a:srgbClr val="0286AD"/>
          </a:solidFill>
          <a:latin typeface="+mj-lt"/>
          <a:ea typeface="+mj-ea"/>
          <a:cs typeface="+mj-cs"/>
          <a:sym typeface="Lato Light"/>
        </a:defRPr>
      </a:lvl7pPr>
      <a:lvl8pPr indent="1600200" algn="ctr" defTabSz="584200">
        <a:defRPr sz="9000" cap="all">
          <a:solidFill>
            <a:srgbClr val="0286AD"/>
          </a:solidFill>
          <a:latin typeface="+mj-lt"/>
          <a:ea typeface="+mj-ea"/>
          <a:cs typeface="+mj-cs"/>
          <a:sym typeface="Lato Light"/>
        </a:defRPr>
      </a:lvl8pPr>
      <a:lvl9pPr indent="1828800" algn="ctr" defTabSz="584200">
        <a:defRPr sz="9000" cap="all">
          <a:solidFill>
            <a:srgbClr val="0286AD"/>
          </a:solidFill>
          <a:latin typeface="+mj-lt"/>
          <a:ea typeface="+mj-ea"/>
          <a:cs typeface="+mj-cs"/>
          <a:sym typeface="Lato Light"/>
        </a:defRPr>
      </a:lvl9pPr>
    </p:titleStyle>
    <p:bodyStyle>
      <a:lvl1pPr defTabSz="584200">
        <a:defRPr sz="2500">
          <a:solidFill>
            <a:srgbClr val="8E8E8E"/>
          </a:solidFill>
          <a:latin typeface="+mj-lt"/>
          <a:ea typeface="+mj-ea"/>
          <a:cs typeface="+mj-cs"/>
          <a:sym typeface="Lato Light"/>
        </a:defRPr>
      </a:lvl1pPr>
      <a:lvl2pPr indent="228600" defTabSz="584200">
        <a:defRPr sz="2500">
          <a:solidFill>
            <a:srgbClr val="8E8E8E"/>
          </a:solidFill>
          <a:latin typeface="+mj-lt"/>
          <a:ea typeface="+mj-ea"/>
          <a:cs typeface="+mj-cs"/>
          <a:sym typeface="Lato Light"/>
        </a:defRPr>
      </a:lvl2pPr>
      <a:lvl3pPr indent="457200" defTabSz="584200">
        <a:defRPr sz="2500">
          <a:solidFill>
            <a:srgbClr val="8E8E8E"/>
          </a:solidFill>
          <a:latin typeface="+mj-lt"/>
          <a:ea typeface="+mj-ea"/>
          <a:cs typeface="+mj-cs"/>
          <a:sym typeface="Lato Light"/>
        </a:defRPr>
      </a:lvl3pPr>
      <a:lvl4pPr indent="685800" defTabSz="584200">
        <a:defRPr sz="2500">
          <a:solidFill>
            <a:srgbClr val="8E8E8E"/>
          </a:solidFill>
          <a:latin typeface="+mj-lt"/>
          <a:ea typeface="+mj-ea"/>
          <a:cs typeface="+mj-cs"/>
          <a:sym typeface="Lato Light"/>
        </a:defRPr>
      </a:lvl4pPr>
      <a:lvl5pPr indent="914400" defTabSz="584200">
        <a:defRPr sz="2500">
          <a:solidFill>
            <a:srgbClr val="8E8E8E"/>
          </a:solidFill>
          <a:latin typeface="+mj-lt"/>
          <a:ea typeface="+mj-ea"/>
          <a:cs typeface="+mj-cs"/>
          <a:sym typeface="Lato Light"/>
        </a:defRPr>
      </a:lvl5pPr>
      <a:lvl6pPr indent="1143000" defTabSz="584200">
        <a:defRPr sz="2500">
          <a:solidFill>
            <a:srgbClr val="8E8E8E"/>
          </a:solidFill>
          <a:latin typeface="+mj-lt"/>
          <a:ea typeface="+mj-ea"/>
          <a:cs typeface="+mj-cs"/>
          <a:sym typeface="Lato Light"/>
        </a:defRPr>
      </a:lvl6pPr>
      <a:lvl7pPr indent="1371600" defTabSz="584200">
        <a:defRPr sz="2500">
          <a:solidFill>
            <a:srgbClr val="8E8E8E"/>
          </a:solidFill>
          <a:latin typeface="+mj-lt"/>
          <a:ea typeface="+mj-ea"/>
          <a:cs typeface="+mj-cs"/>
          <a:sym typeface="Lato Light"/>
        </a:defRPr>
      </a:lvl7pPr>
      <a:lvl8pPr indent="1600200" defTabSz="584200">
        <a:defRPr sz="2500">
          <a:solidFill>
            <a:srgbClr val="8E8E8E"/>
          </a:solidFill>
          <a:latin typeface="+mj-lt"/>
          <a:ea typeface="+mj-ea"/>
          <a:cs typeface="+mj-cs"/>
          <a:sym typeface="Lato Light"/>
        </a:defRPr>
      </a:lvl8pPr>
      <a:lvl9pPr indent="1828800" defTabSz="584200">
        <a:defRPr sz="2500">
          <a:solidFill>
            <a:srgbClr val="8E8E8E"/>
          </a:solidFill>
          <a:latin typeface="+mj-lt"/>
          <a:ea typeface="+mj-ea"/>
          <a:cs typeface="+mj-cs"/>
          <a:sym typeface="Lato Light"/>
        </a:defRPr>
      </a:lvl9pPr>
    </p:bodyStyle>
    <p:otherStyle>
      <a:lvl1pPr algn="ctr" defTabSz="584200">
        <a:defRPr sz="5000">
          <a:solidFill>
            <a:schemeClr val="tx1"/>
          </a:solidFill>
          <a:latin typeface="+mn-lt"/>
          <a:ea typeface="+mn-ea"/>
          <a:cs typeface="+mn-cs"/>
          <a:sym typeface="Lato Light"/>
        </a:defRPr>
      </a:lvl1pPr>
      <a:lvl2pPr indent="228600" algn="ctr" defTabSz="584200">
        <a:defRPr sz="5000">
          <a:solidFill>
            <a:schemeClr val="tx1"/>
          </a:solidFill>
          <a:latin typeface="+mn-lt"/>
          <a:ea typeface="+mn-ea"/>
          <a:cs typeface="+mn-cs"/>
          <a:sym typeface="Lato Light"/>
        </a:defRPr>
      </a:lvl2pPr>
      <a:lvl3pPr indent="457200" algn="ctr" defTabSz="584200">
        <a:defRPr sz="5000">
          <a:solidFill>
            <a:schemeClr val="tx1"/>
          </a:solidFill>
          <a:latin typeface="+mn-lt"/>
          <a:ea typeface="+mn-ea"/>
          <a:cs typeface="+mn-cs"/>
          <a:sym typeface="Lato Light"/>
        </a:defRPr>
      </a:lvl3pPr>
      <a:lvl4pPr indent="685800" algn="ctr" defTabSz="584200">
        <a:defRPr sz="5000">
          <a:solidFill>
            <a:schemeClr val="tx1"/>
          </a:solidFill>
          <a:latin typeface="+mn-lt"/>
          <a:ea typeface="+mn-ea"/>
          <a:cs typeface="+mn-cs"/>
          <a:sym typeface="Lato Light"/>
        </a:defRPr>
      </a:lvl4pPr>
      <a:lvl5pPr indent="914400" algn="ctr" defTabSz="584200">
        <a:defRPr sz="5000">
          <a:solidFill>
            <a:schemeClr val="tx1"/>
          </a:solidFill>
          <a:latin typeface="+mn-lt"/>
          <a:ea typeface="+mn-ea"/>
          <a:cs typeface="+mn-cs"/>
          <a:sym typeface="Lato Light"/>
        </a:defRPr>
      </a:lvl5pPr>
      <a:lvl6pPr indent="1143000" algn="ctr" defTabSz="584200">
        <a:defRPr sz="5000">
          <a:solidFill>
            <a:schemeClr val="tx1"/>
          </a:solidFill>
          <a:latin typeface="+mn-lt"/>
          <a:ea typeface="+mn-ea"/>
          <a:cs typeface="+mn-cs"/>
          <a:sym typeface="Lato Light"/>
        </a:defRPr>
      </a:lvl6pPr>
      <a:lvl7pPr indent="1371600" algn="ctr" defTabSz="584200">
        <a:defRPr sz="5000">
          <a:solidFill>
            <a:schemeClr val="tx1"/>
          </a:solidFill>
          <a:latin typeface="+mn-lt"/>
          <a:ea typeface="+mn-ea"/>
          <a:cs typeface="+mn-cs"/>
          <a:sym typeface="Lato Light"/>
        </a:defRPr>
      </a:lvl7pPr>
      <a:lvl8pPr indent="1600200" algn="ctr" defTabSz="584200">
        <a:defRPr sz="5000">
          <a:solidFill>
            <a:schemeClr val="tx1"/>
          </a:solidFill>
          <a:latin typeface="+mn-lt"/>
          <a:ea typeface="+mn-ea"/>
          <a:cs typeface="+mn-cs"/>
          <a:sym typeface="Lato Light"/>
        </a:defRPr>
      </a:lvl8pPr>
      <a:lvl9pPr indent="1828800" algn="ctr" defTabSz="584200">
        <a:defRPr sz="5000">
          <a:solidFill>
            <a:schemeClr val="tx1"/>
          </a:solidFill>
          <a:latin typeface="+mn-lt"/>
          <a:ea typeface="+mn-ea"/>
          <a:cs typeface="+mn-cs"/>
          <a:sym typeface="Lato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8.svg"/><Relationship Id="rId3" Type="http://schemas.openxmlformats.org/officeDocument/2006/relationships/image" Target="../media/image10.svg"/><Relationship Id="rId7" Type="http://schemas.openxmlformats.org/officeDocument/2006/relationships/image" Target="../media/image12.svg"/><Relationship Id="rId12"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4.svg"/><Relationship Id="rId10"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0.svg"/><Relationship Id="rId7" Type="http://schemas.openxmlformats.org/officeDocument/2006/relationships/image" Target="../media/image14.svg"/><Relationship Id="rId12"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8.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0.svg"/><Relationship Id="rId7" Type="http://schemas.openxmlformats.org/officeDocument/2006/relationships/image" Target="../media/image14.svg"/><Relationship Id="rId12" Type="http://schemas.openxmlformats.org/officeDocument/2006/relationships/image" Target="../media/image15.png"/><Relationship Id="rId17" Type="http://schemas.openxmlformats.org/officeDocument/2006/relationships/image" Target="../media/image8.svg"/><Relationship Id="rId2" Type="http://schemas.openxmlformats.org/officeDocument/2006/relationships/image" Target="../media/image19.png"/><Relationship Id="rId16"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3.png"/><Relationship Id="rId3" Type="http://schemas.openxmlformats.org/officeDocument/2006/relationships/image" Target="../media/image20.svg"/><Relationship Id="rId7" Type="http://schemas.openxmlformats.org/officeDocument/2006/relationships/image" Target="../media/image14.svg"/><Relationship Id="rId12" Type="http://schemas.openxmlformats.org/officeDocument/2006/relationships/image" Target="../media/image15.png"/><Relationship Id="rId17" Type="http://schemas.openxmlformats.org/officeDocument/2006/relationships/image" Target="../media/image8.svg"/><Relationship Id="rId2" Type="http://schemas.openxmlformats.org/officeDocument/2006/relationships/image" Target="../media/image19.png"/><Relationship Id="rId16"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2.svg"/><Relationship Id="rId10" Type="http://schemas.openxmlformats.org/officeDocument/2006/relationships/image" Target="../media/image17.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23.png"/><Relationship Id="rId3" Type="http://schemas.openxmlformats.org/officeDocument/2006/relationships/image" Target="../media/image20.svg"/><Relationship Id="rId21" Type="http://schemas.openxmlformats.org/officeDocument/2006/relationships/image" Target="../media/image26.svg"/><Relationship Id="rId7" Type="http://schemas.openxmlformats.org/officeDocument/2006/relationships/image" Target="../media/image14.svg"/><Relationship Id="rId12" Type="http://schemas.openxmlformats.org/officeDocument/2006/relationships/image" Target="../media/image15.png"/><Relationship Id="rId17" Type="http://schemas.openxmlformats.org/officeDocument/2006/relationships/image" Target="../media/image8.svg"/><Relationship Id="rId2" Type="http://schemas.openxmlformats.org/officeDocument/2006/relationships/image" Target="../media/image19.png"/><Relationship Id="rId16" Type="http://schemas.openxmlformats.org/officeDocument/2006/relationships/image" Target="../media/image7.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0.svg"/><Relationship Id="rId15" Type="http://schemas.openxmlformats.org/officeDocument/2006/relationships/image" Target="../media/image22.svg"/><Relationship Id="rId23" Type="http://schemas.openxmlformats.org/officeDocument/2006/relationships/image" Target="../media/image28.svg"/><Relationship Id="rId10" Type="http://schemas.openxmlformats.org/officeDocument/2006/relationships/image" Target="../media/image17.png"/><Relationship Id="rId19" Type="http://schemas.openxmlformats.org/officeDocument/2006/relationships/image" Target="../media/image24.svg"/><Relationship Id="rId4" Type="http://schemas.openxmlformats.org/officeDocument/2006/relationships/image" Target="../media/image9.png"/><Relationship Id="rId9" Type="http://schemas.openxmlformats.org/officeDocument/2006/relationships/image" Target="../media/image12.svg"/><Relationship Id="rId14" Type="http://schemas.openxmlformats.org/officeDocument/2006/relationships/image" Target="../media/image21.png"/><Relationship Id="rId22"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39.jpg"/><Relationship Id="rId18" Type="http://schemas.openxmlformats.org/officeDocument/2006/relationships/image" Target="../media/image44.png"/><Relationship Id="rId3" Type="http://schemas.openxmlformats.org/officeDocument/2006/relationships/image" Target="../media/image29.jpg"/><Relationship Id="rId7" Type="http://schemas.openxmlformats.org/officeDocument/2006/relationships/image" Target="../media/image33.jpeg"/><Relationship Id="rId12" Type="http://schemas.openxmlformats.org/officeDocument/2006/relationships/image" Target="../media/image38.jpg"/><Relationship Id="rId17" Type="http://schemas.openxmlformats.org/officeDocument/2006/relationships/image" Target="../media/image43.jpg"/><Relationship Id="rId2" Type="http://schemas.openxmlformats.org/officeDocument/2006/relationships/notesSlide" Target="../notesSlides/notesSlide5.xml"/><Relationship Id="rId16" Type="http://schemas.openxmlformats.org/officeDocument/2006/relationships/image" Target="../media/image42.jpg"/><Relationship Id="rId1" Type="http://schemas.openxmlformats.org/officeDocument/2006/relationships/slideLayout" Target="../slideLayouts/slideLayout1.xml"/><Relationship Id="rId6" Type="http://schemas.openxmlformats.org/officeDocument/2006/relationships/image" Target="../media/image32.jpg"/><Relationship Id="rId11" Type="http://schemas.openxmlformats.org/officeDocument/2006/relationships/image" Target="../media/image37.jpg"/><Relationship Id="rId5" Type="http://schemas.openxmlformats.org/officeDocument/2006/relationships/image" Target="../media/image31.jpg"/><Relationship Id="rId15" Type="http://schemas.openxmlformats.org/officeDocument/2006/relationships/image" Target="../media/image41.jpg"/><Relationship Id="rId10" Type="http://schemas.openxmlformats.org/officeDocument/2006/relationships/image" Target="../media/image36.jpeg"/><Relationship Id="rId4" Type="http://schemas.openxmlformats.org/officeDocument/2006/relationships/image" Target="../media/image30.jpg"/><Relationship Id="rId9" Type="http://schemas.openxmlformats.org/officeDocument/2006/relationships/image" Target="../media/image35.jpg"/><Relationship Id="rId14" Type="http://schemas.openxmlformats.org/officeDocument/2006/relationships/image" Target="../media/image40.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7.jpe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16.svg"/><Relationship Id="rId18" Type="http://schemas.openxmlformats.org/officeDocument/2006/relationships/image" Target="../media/image62.png"/><Relationship Id="rId3" Type="http://schemas.openxmlformats.org/officeDocument/2006/relationships/image" Target="../media/image49.svg"/><Relationship Id="rId21" Type="http://schemas.openxmlformats.org/officeDocument/2006/relationships/image" Target="../media/image65.svg"/><Relationship Id="rId7" Type="http://schemas.openxmlformats.org/officeDocument/2006/relationships/image" Target="../media/image53.svg"/><Relationship Id="rId12" Type="http://schemas.openxmlformats.org/officeDocument/2006/relationships/image" Target="../media/image15.png"/><Relationship Id="rId17" Type="http://schemas.openxmlformats.org/officeDocument/2006/relationships/image" Target="../media/image61.svg"/><Relationship Id="rId2" Type="http://schemas.openxmlformats.org/officeDocument/2006/relationships/image" Target="../media/image48.png"/><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svg"/><Relationship Id="rId5" Type="http://schemas.openxmlformats.org/officeDocument/2006/relationships/image" Target="../media/image51.svg"/><Relationship Id="rId15" Type="http://schemas.openxmlformats.org/officeDocument/2006/relationships/image" Target="../media/image59.svg"/><Relationship Id="rId10" Type="http://schemas.openxmlformats.org/officeDocument/2006/relationships/image" Target="../media/image56.png"/><Relationship Id="rId19" Type="http://schemas.openxmlformats.org/officeDocument/2006/relationships/image" Target="../media/image63.sv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svg"/><Relationship Id="rId7" Type="http://schemas.openxmlformats.org/officeDocument/2006/relationships/image" Target="../media/image71.svg"/><Relationship Id="rId12" Type="http://schemas.openxmlformats.org/officeDocument/2006/relationships/image" Target="../media/image76.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sv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svg"/><Relationship Id="rId7" Type="http://schemas.openxmlformats.org/officeDocument/2006/relationships/image" Target="../media/image71.svg"/><Relationship Id="rId12" Type="http://schemas.openxmlformats.org/officeDocument/2006/relationships/image" Target="../media/image76.png"/><Relationship Id="rId2" Type="http://schemas.openxmlformats.org/officeDocument/2006/relationships/image" Target="../media/image66.png"/><Relationship Id="rId16" Type="http://schemas.openxmlformats.org/officeDocument/2006/relationships/image" Target="../media/image80.jpe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sv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81.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svg"/><Relationship Id="rId7" Type="http://schemas.openxmlformats.org/officeDocument/2006/relationships/image" Target="../media/image71.svg"/><Relationship Id="rId12" Type="http://schemas.openxmlformats.org/officeDocument/2006/relationships/image" Target="../media/image76.png"/><Relationship Id="rId2" Type="http://schemas.openxmlformats.org/officeDocument/2006/relationships/image" Target="../media/image66.png"/><Relationship Id="rId16" Type="http://schemas.openxmlformats.org/officeDocument/2006/relationships/image" Target="../media/image80.jpe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sv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7.png"/><Relationship Id="rId3" Type="http://schemas.openxmlformats.org/officeDocument/2006/relationships/image" Target="../media/image67.svg"/><Relationship Id="rId7" Type="http://schemas.openxmlformats.org/officeDocument/2006/relationships/image" Target="../media/image71.svg"/><Relationship Id="rId12" Type="http://schemas.openxmlformats.org/officeDocument/2006/relationships/image" Target="../media/image86.png"/><Relationship Id="rId2" Type="http://schemas.openxmlformats.org/officeDocument/2006/relationships/image" Target="../media/image66.png"/><Relationship Id="rId16" Type="http://schemas.openxmlformats.org/officeDocument/2006/relationships/image" Target="../media/image80.jpe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85.png"/><Relationship Id="rId5" Type="http://schemas.openxmlformats.org/officeDocument/2006/relationships/image" Target="../media/image69.svg"/><Relationship Id="rId1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68.png"/><Relationship Id="rId9" Type="http://schemas.openxmlformats.org/officeDocument/2006/relationships/image" Target="../media/image83.png"/><Relationship Id="rId14" Type="http://schemas.openxmlformats.org/officeDocument/2006/relationships/image" Target="../media/image78.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7.png"/><Relationship Id="rId18" Type="http://schemas.openxmlformats.org/officeDocument/2006/relationships/image" Target="../media/image79.png"/><Relationship Id="rId3" Type="http://schemas.openxmlformats.org/officeDocument/2006/relationships/image" Target="../media/image67.svg"/><Relationship Id="rId7" Type="http://schemas.openxmlformats.org/officeDocument/2006/relationships/image" Target="../media/image71.svg"/><Relationship Id="rId12" Type="http://schemas.openxmlformats.org/officeDocument/2006/relationships/image" Target="../media/image86.png"/><Relationship Id="rId17" Type="http://schemas.openxmlformats.org/officeDocument/2006/relationships/image" Target="../media/image78.png"/><Relationship Id="rId2" Type="http://schemas.openxmlformats.org/officeDocument/2006/relationships/image" Target="../media/image66.png"/><Relationship Id="rId16"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85.png"/><Relationship Id="rId5" Type="http://schemas.openxmlformats.org/officeDocument/2006/relationships/image" Target="../media/image69.sv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80.jpeg"/><Relationship Id="rId4" Type="http://schemas.openxmlformats.org/officeDocument/2006/relationships/image" Target="../media/image68.png"/><Relationship Id="rId9" Type="http://schemas.openxmlformats.org/officeDocument/2006/relationships/image" Target="../media/image83.png"/><Relationship Id="rId14" Type="http://schemas.openxmlformats.org/officeDocument/2006/relationships/image" Target="../media/image88.png"/></Relationships>
</file>

<file path=ppt/slides/_rels/slide2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1.svg"/><Relationship Id="rId7" Type="http://schemas.openxmlformats.org/officeDocument/2006/relationships/image" Target="../media/image80.jpeg"/><Relationship Id="rId12" Type="http://schemas.openxmlformats.org/officeDocument/2006/relationships/image" Target="../media/image93.png"/><Relationship Id="rId2"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92.png"/><Relationship Id="rId5" Type="http://schemas.openxmlformats.org/officeDocument/2006/relationships/image" Target="../media/image77.png"/><Relationship Id="rId10" Type="http://schemas.openxmlformats.org/officeDocument/2006/relationships/image" Target="../media/image88.png"/><Relationship Id="rId4" Type="http://schemas.openxmlformats.org/officeDocument/2006/relationships/hyperlink" Target="https://aka.ms/vsfutures-signup" TargetMode="External"/><Relationship Id="rId9" Type="http://schemas.openxmlformats.org/officeDocument/2006/relationships/image" Target="../media/image78.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8.svg"/><Relationship Id="rId5" Type="http://schemas.openxmlformats.org/officeDocument/2006/relationships/image" Target="../media/image14.svg"/><Relationship Id="rId10"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 name="Shape 241"/>
          <p:cNvSpPr/>
          <p:nvPr/>
        </p:nvSpPr>
        <p:spPr>
          <a:xfrm>
            <a:off x="-10048" y="-26736"/>
            <a:ext cx="24404097" cy="13769472"/>
          </a:xfrm>
          <a:prstGeom prst="rect">
            <a:avLst/>
          </a:prstGeom>
          <a:solidFill>
            <a:srgbClr val="32373E"/>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242" name="Shape 242"/>
          <p:cNvSpPr/>
          <p:nvPr/>
        </p:nvSpPr>
        <p:spPr>
          <a:xfrm>
            <a:off x="11311466" y="6654800"/>
            <a:ext cx="15336375" cy="3599458"/>
          </a:xfrm>
          <a:prstGeom prst="roundRect">
            <a:avLst>
              <a:gd name="adj" fmla="val 50000"/>
            </a:avLst>
          </a:prstGeom>
          <a:solidFill>
            <a:schemeClr val="accent4"/>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243" name="Shape 243"/>
          <p:cNvSpPr/>
          <p:nvPr/>
        </p:nvSpPr>
        <p:spPr>
          <a:xfrm>
            <a:off x="13918114" y="7874563"/>
            <a:ext cx="10819531" cy="115993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spAutoFit/>
          </a:bodyPr>
          <a:lstStyle>
            <a:lvl1pPr algn="l">
              <a:defRPr sz="10000">
                <a:solidFill>
                  <a:srgbClr val="33383F"/>
                </a:solidFill>
              </a:defRPr>
            </a:lvl1pPr>
          </a:lstStyle>
          <a:p>
            <a:pPr lvl="0">
              <a:defRPr sz="1800">
                <a:solidFill>
                  <a:srgbClr val="000000"/>
                </a:solidFill>
              </a:defRPr>
            </a:pPr>
            <a:r>
              <a:rPr lang="en-US" sz="6600" dirty="0">
                <a:solidFill>
                  <a:srgbClr val="33383F"/>
                </a:solidFill>
              </a:rPr>
              <a:t>VISUAL STUDIO ONLINE</a:t>
            </a:r>
            <a:endParaRPr sz="6600" dirty="0">
              <a:solidFill>
                <a:srgbClr val="33383F"/>
              </a:solidFill>
            </a:endParaRPr>
          </a:p>
        </p:txBody>
      </p:sp>
      <p:sp>
        <p:nvSpPr>
          <p:cNvPr id="246" name="Shape 246"/>
          <p:cNvSpPr/>
          <p:nvPr/>
        </p:nvSpPr>
        <p:spPr>
          <a:xfrm>
            <a:off x="6993466" y="6654800"/>
            <a:ext cx="3630807" cy="36308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247" name="Shape 247"/>
          <p:cNvSpPr/>
          <p:nvPr/>
        </p:nvSpPr>
        <p:spPr>
          <a:xfrm>
            <a:off x="2675466" y="6654800"/>
            <a:ext cx="3630806" cy="36308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248" name="Shape 248"/>
          <p:cNvSpPr/>
          <p:nvPr/>
        </p:nvSpPr>
        <p:spPr>
          <a:xfrm>
            <a:off x="-1642534" y="6654800"/>
            <a:ext cx="3630806" cy="36308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0" tIns="0" rIns="0" bIns="0" anchor="ctr"/>
          <a:lstStyle/>
          <a:p>
            <a:pPr lvl="0">
              <a:defRPr sz="3200">
                <a:latin typeface="+mn-lt"/>
                <a:ea typeface="+mn-ea"/>
                <a:cs typeface="+mn-cs"/>
                <a:sym typeface="Helvetica Light"/>
              </a:defRPr>
            </a:pPr>
            <a:endParaRPr dirty="0"/>
          </a:p>
        </p:txBody>
      </p:sp>
      <p:pic>
        <p:nvPicPr>
          <p:cNvPr id="3" name="Graphic 2">
            <a:extLst>
              <a:ext uri="{FF2B5EF4-FFF2-40B4-BE49-F238E27FC236}">
                <a16:creationId xmlns:a16="http://schemas.microsoft.com/office/drawing/2014/main" id="{9200BC20-29A4-4504-87D1-1F65B04552DF}"/>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24795" r="77669" b="18816"/>
          <a:stretch/>
        </p:blipFill>
        <p:spPr>
          <a:xfrm>
            <a:off x="12039600" y="7590164"/>
            <a:ext cx="1564530" cy="1974198"/>
          </a:xfrm>
          <a:prstGeom prst="rect">
            <a:avLst/>
          </a:prstGeom>
        </p:spPr>
      </p:pic>
      <p:sp>
        <p:nvSpPr>
          <p:cNvPr id="4" name="TextBox 3">
            <a:extLst>
              <a:ext uri="{FF2B5EF4-FFF2-40B4-BE49-F238E27FC236}">
                <a16:creationId xmlns:a16="http://schemas.microsoft.com/office/drawing/2014/main" id="{295A8C46-513A-4397-82C6-4FFB2A080EBD}"/>
              </a:ext>
            </a:extLst>
          </p:cNvPr>
          <p:cNvSpPr txBox="1"/>
          <p:nvPr/>
        </p:nvSpPr>
        <p:spPr>
          <a:xfrm>
            <a:off x="11823996" y="10296239"/>
            <a:ext cx="11769430" cy="6059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r" rtl="0" latinLnBrk="1" hangingPunct="0"/>
            <a:r>
              <a:rPr lang="en-US" sz="3000" b="1" dirty="0">
                <a:solidFill>
                  <a:schemeClr val="tx2"/>
                </a:solidFill>
              </a:rPr>
              <a:t>A look at the future of developer productivity and collaboration  </a:t>
            </a:r>
            <a:endParaRPr kumimoji="0" lang="en-US" sz="3000" b="0" i="0" u="none" strike="noStrike" cap="none" spc="0" normalizeH="0" baseline="0" dirty="0">
              <a:ln>
                <a:noFill/>
              </a:ln>
              <a:solidFill>
                <a:schemeClr val="tx2"/>
              </a:solidFill>
              <a:effectLst/>
              <a:uFillTx/>
              <a:sym typeface="Lato Light"/>
            </a:endParaRPr>
          </a:p>
        </p:txBody>
      </p:sp>
      <p:sp>
        <p:nvSpPr>
          <p:cNvPr id="10" name="Shape 5653">
            <a:extLst>
              <a:ext uri="{FF2B5EF4-FFF2-40B4-BE49-F238E27FC236}">
                <a16:creationId xmlns:a16="http://schemas.microsoft.com/office/drawing/2014/main" id="{C62BE801-1B9F-4FA7-A883-76F1A27A4D12}"/>
              </a:ext>
            </a:extLst>
          </p:cNvPr>
          <p:cNvSpPr/>
          <p:nvPr/>
        </p:nvSpPr>
        <p:spPr>
          <a:xfrm>
            <a:off x="643534" y="1164969"/>
            <a:ext cx="593384" cy="593384"/>
          </a:xfrm>
          <a:custGeom>
            <a:avLst/>
            <a:gdLst/>
            <a:ahLst/>
            <a:cxnLst>
              <a:cxn ang="0">
                <a:pos x="wd2" y="hd2"/>
              </a:cxn>
              <a:cxn ang="5400000">
                <a:pos x="wd2" y="hd2"/>
              </a:cxn>
              <a:cxn ang="10800000">
                <a:pos x="wd2" y="hd2"/>
              </a:cxn>
              <a:cxn ang="16200000">
                <a:pos x="wd2" y="hd2"/>
              </a:cxn>
            </a:cxnLst>
            <a:rect l="0" t="0" r="r" b="b"/>
            <a:pathLst>
              <a:path w="21600" h="21600" extrusionOk="0">
                <a:moveTo>
                  <a:pt x="21600" y="17768"/>
                </a:moveTo>
                <a:cubicBezTo>
                  <a:pt x="21600" y="19858"/>
                  <a:pt x="19858" y="21600"/>
                  <a:pt x="17768" y="21600"/>
                </a:cubicBezTo>
                <a:cubicBezTo>
                  <a:pt x="4181" y="21600"/>
                  <a:pt x="4181" y="21600"/>
                  <a:pt x="4181" y="21600"/>
                </a:cubicBezTo>
                <a:cubicBezTo>
                  <a:pt x="2090" y="21600"/>
                  <a:pt x="0" y="19858"/>
                  <a:pt x="0" y="17768"/>
                </a:cubicBezTo>
                <a:cubicBezTo>
                  <a:pt x="0" y="4181"/>
                  <a:pt x="0" y="4181"/>
                  <a:pt x="0" y="4181"/>
                </a:cubicBezTo>
                <a:cubicBezTo>
                  <a:pt x="0" y="2090"/>
                  <a:pt x="2090" y="0"/>
                  <a:pt x="4181" y="0"/>
                </a:cubicBezTo>
                <a:cubicBezTo>
                  <a:pt x="17768" y="0"/>
                  <a:pt x="17768" y="0"/>
                  <a:pt x="17768" y="0"/>
                </a:cubicBezTo>
                <a:cubicBezTo>
                  <a:pt x="19858" y="0"/>
                  <a:pt x="21600" y="2090"/>
                  <a:pt x="21600" y="4181"/>
                </a:cubicBezTo>
                <a:lnTo>
                  <a:pt x="21600" y="17768"/>
                </a:lnTo>
                <a:close/>
                <a:moveTo>
                  <a:pt x="16374" y="7316"/>
                </a:moveTo>
                <a:cubicBezTo>
                  <a:pt x="17071" y="6968"/>
                  <a:pt x="17419" y="6271"/>
                  <a:pt x="17768" y="5574"/>
                </a:cubicBezTo>
                <a:cubicBezTo>
                  <a:pt x="17071" y="5923"/>
                  <a:pt x="16374" y="6271"/>
                  <a:pt x="15677" y="6619"/>
                </a:cubicBezTo>
                <a:cubicBezTo>
                  <a:pt x="15329" y="5923"/>
                  <a:pt x="14632" y="5574"/>
                  <a:pt x="13587" y="5574"/>
                </a:cubicBezTo>
                <a:cubicBezTo>
                  <a:pt x="12194" y="5574"/>
                  <a:pt x="10800" y="6968"/>
                  <a:pt x="10800" y="8361"/>
                </a:cubicBezTo>
                <a:cubicBezTo>
                  <a:pt x="10800" y="8710"/>
                  <a:pt x="10800" y="9058"/>
                  <a:pt x="10800" y="9058"/>
                </a:cubicBezTo>
                <a:cubicBezTo>
                  <a:pt x="8361" y="9058"/>
                  <a:pt x="6271" y="8013"/>
                  <a:pt x="4877" y="5923"/>
                </a:cubicBezTo>
                <a:cubicBezTo>
                  <a:pt x="4529" y="6619"/>
                  <a:pt x="4181" y="6968"/>
                  <a:pt x="4181" y="7665"/>
                </a:cubicBezTo>
                <a:cubicBezTo>
                  <a:pt x="4181" y="8710"/>
                  <a:pt x="4877" y="9406"/>
                  <a:pt x="5574" y="10103"/>
                </a:cubicBezTo>
                <a:cubicBezTo>
                  <a:pt x="5226" y="10103"/>
                  <a:pt x="4529" y="9755"/>
                  <a:pt x="4181" y="9755"/>
                </a:cubicBezTo>
                <a:cubicBezTo>
                  <a:pt x="4181" y="9755"/>
                  <a:pt x="4181" y="9755"/>
                  <a:pt x="4181" y="9755"/>
                </a:cubicBezTo>
                <a:cubicBezTo>
                  <a:pt x="4181" y="11148"/>
                  <a:pt x="5226" y="12194"/>
                  <a:pt x="6619" y="12542"/>
                </a:cubicBezTo>
                <a:cubicBezTo>
                  <a:pt x="6271" y="12542"/>
                  <a:pt x="6271" y="12542"/>
                  <a:pt x="5923" y="12542"/>
                </a:cubicBezTo>
                <a:cubicBezTo>
                  <a:pt x="5574" y="12542"/>
                  <a:pt x="5574" y="12542"/>
                  <a:pt x="5226" y="12542"/>
                </a:cubicBezTo>
                <a:cubicBezTo>
                  <a:pt x="5574" y="13587"/>
                  <a:pt x="6968" y="14632"/>
                  <a:pt x="8013" y="14632"/>
                </a:cubicBezTo>
                <a:cubicBezTo>
                  <a:pt x="6968" y="15329"/>
                  <a:pt x="5923" y="16026"/>
                  <a:pt x="4529" y="16026"/>
                </a:cubicBezTo>
                <a:cubicBezTo>
                  <a:pt x="4181" y="16026"/>
                  <a:pt x="3832" y="16026"/>
                  <a:pt x="3832" y="16026"/>
                </a:cubicBezTo>
                <a:cubicBezTo>
                  <a:pt x="4877" y="16723"/>
                  <a:pt x="6619" y="17071"/>
                  <a:pt x="8361" y="17071"/>
                </a:cubicBezTo>
                <a:cubicBezTo>
                  <a:pt x="13587" y="17071"/>
                  <a:pt x="16723" y="12542"/>
                  <a:pt x="16723" y="8710"/>
                </a:cubicBezTo>
                <a:cubicBezTo>
                  <a:pt x="16723" y="8710"/>
                  <a:pt x="16723" y="8710"/>
                  <a:pt x="16723" y="8361"/>
                </a:cubicBezTo>
                <a:cubicBezTo>
                  <a:pt x="17071" y="8013"/>
                  <a:pt x="17768" y="7665"/>
                  <a:pt x="18116" y="6968"/>
                </a:cubicBezTo>
                <a:cubicBezTo>
                  <a:pt x="17419" y="6968"/>
                  <a:pt x="17071" y="7316"/>
                  <a:pt x="16374" y="7316"/>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
        <p:nvSpPr>
          <p:cNvPr id="11" name="TextBox 10">
            <a:extLst>
              <a:ext uri="{FF2B5EF4-FFF2-40B4-BE49-F238E27FC236}">
                <a16:creationId xmlns:a16="http://schemas.microsoft.com/office/drawing/2014/main" id="{A88DA474-1E9A-428C-AC37-3B418DC39217}"/>
              </a:ext>
            </a:extLst>
          </p:cNvPr>
          <p:cNvSpPr txBox="1"/>
          <p:nvPr/>
        </p:nvSpPr>
        <p:spPr>
          <a:xfrm>
            <a:off x="1331056" y="1164224"/>
            <a:ext cx="238033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2"/>
                </a:solidFill>
                <a:effectLst/>
                <a:uFillTx/>
                <a:latin typeface="+mj-lt"/>
                <a:ea typeface="+mj-ea"/>
                <a:cs typeface="+mj-cs"/>
                <a:sym typeface="Lato Light"/>
              </a:rPr>
              <a:t>@nikmd23</a:t>
            </a:r>
            <a:endParaRPr kumimoji="0" lang="en-US" sz="6000" b="0" i="0" u="none" strike="noStrike" cap="none" spc="0" normalizeH="0" baseline="0" dirty="0">
              <a:ln>
                <a:noFill/>
              </a:ln>
              <a:solidFill>
                <a:schemeClr val="tx2"/>
              </a:solidFill>
              <a:effectLst/>
              <a:uFillTx/>
              <a:latin typeface="+mj-lt"/>
              <a:ea typeface="+mj-ea"/>
              <a:cs typeface="+mj-cs"/>
              <a:sym typeface="Lato Light"/>
            </a:endParaRPr>
          </a:p>
        </p:txBody>
      </p:sp>
      <p:sp>
        <p:nvSpPr>
          <p:cNvPr id="2" name="TextBox 1">
            <a:extLst>
              <a:ext uri="{FF2B5EF4-FFF2-40B4-BE49-F238E27FC236}">
                <a16:creationId xmlns:a16="http://schemas.microsoft.com/office/drawing/2014/main" id="{21CAA1AA-94A3-4E51-994E-93F7080A1700}"/>
              </a:ext>
            </a:extLst>
          </p:cNvPr>
          <p:cNvSpPr txBox="1"/>
          <p:nvPr/>
        </p:nvSpPr>
        <p:spPr>
          <a:xfrm>
            <a:off x="518031" y="308484"/>
            <a:ext cx="5093874"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uFillTx/>
                <a:latin typeface="+mj-lt"/>
                <a:ea typeface="+mj-ea"/>
                <a:cs typeface="+mj-cs"/>
                <a:sym typeface="Lato Light"/>
              </a:rPr>
              <a:t>NIK MOLNAR</a:t>
            </a:r>
          </a:p>
        </p:txBody>
      </p:sp>
      <p:sp>
        <p:nvSpPr>
          <p:cNvPr id="13" name="Shape 5581">
            <a:extLst>
              <a:ext uri="{FF2B5EF4-FFF2-40B4-BE49-F238E27FC236}">
                <a16:creationId xmlns:a16="http://schemas.microsoft.com/office/drawing/2014/main" id="{62C2C331-D96B-4616-8A60-EDE469A77B34}"/>
              </a:ext>
            </a:extLst>
          </p:cNvPr>
          <p:cNvSpPr/>
          <p:nvPr/>
        </p:nvSpPr>
        <p:spPr>
          <a:xfrm>
            <a:off x="643534" y="1967848"/>
            <a:ext cx="561520" cy="552682"/>
          </a:xfrm>
          <a:custGeom>
            <a:avLst/>
            <a:gdLst/>
            <a:ahLst/>
            <a:cxnLst>
              <a:cxn ang="0">
                <a:pos x="wd2" y="hd2"/>
              </a:cxn>
              <a:cxn ang="5400000">
                <a:pos x="wd2" y="hd2"/>
              </a:cxn>
              <a:cxn ang="10800000">
                <a:pos x="wd2" y="hd2"/>
              </a:cxn>
              <a:cxn ang="16200000">
                <a:pos x="wd2" y="hd2"/>
              </a:cxn>
            </a:cxnLst>
            <a:rect l="0" t="0" r="r" b="b"/>
            <a:pathLst>
              <a:path w="21600" h="21600" extrusionOk="0">
                <a:moveTo>
                  <a:pt x="21600" y="17503"/>
                </a:moveTo>
                <a:cubicBezTo>
                  <a:pt x="21600" y="19738"/>
                  <a:pt x="19769" y="21600"/>
                  <a:pt x="17573" y="21600"/>
                </a:cubicBezTo>
                <a:cubicBezTo>
                  <a:pt x="14278" y="21600"/>
                  <a:pt x="14278" y="21600"/>
                  <a:pt x="14278" y="21600"/>
                </a:cubicBezTo>
                <a:cubicBezTo>
                  <a:pt x="13912" y="21600"/>
                  <a:pt x="13546" y="21600"/>
                  <a:pt x="13546" y="20855"/>
                </a:cubicBezTo>
                <a:cubicBezTo>
                  <a:pt x="13546" y="20483"/>
                  <a:pt x="13546" y="18993"/>
                  <a:pt x="13546" y="17503"/>
                </a:cubicBezTo>
                <a:cubicBezTo>
                  <a:pt x="13546" y="16386"/>
                  <a:pt x="13180" y="15641"/>
                  <a:pt x="12814" y="15641"/>
                </a:cubicBezTo>
                <a:cubicBezTo>
                  <a:pt x="15010" y="15269"/>
                  <a:pt x="17573" y="14152"/>
                  <a:pt x="17573" y="10055"/>
                </a:cubicBezTo>
                <a:cubicBezTo>
                  <a:pt x="17573" y="8938"/>
                  <a:pt x="17207" y="7821"/>
                  <a:pt x="16475" y="7076"/>
                </a:cubicBezTo>
                <a:cubicBezTo>
                  <a:pt x="16841" y="7076"/>
                  <a:pt x="16841" y="5959"/>
                  <a:pt x="16475" y="4469"/>
                </a:cubicBezTo>
                <a:cubicBezTo>
                  <a:pt x="15376" y="4097"/>
                  <a:pt x="13546" y="5586"/>
                  <a:pt x="13546" y="5586"/>
                </a:cubicBezTo>
                <a:cubicBezTo>
                  <a:pt x="12814" y="5214"/>
                  <a:pt x="11715" y="5214"/>
                  <a:pt x="10983" y="5214"/>
                </a:cubicBezTo>
                <a:cubicBezTo>
                  <a:pt x="9885" y="5214"/>
                  <a:pt x="9153" y="5214"/>
                  <a:pt x="8054" y="5586"/>
                </a:cubicBezTo>
                <a:cubicBezTo>
                  <a:pt x="8054" y="5586"/>
                  <a:pt x="6224" y="4097"/>
                  <a:pt x="5125" y="4469"/>
                </a:cubicBezTo>
                <a:cubicBezTo>
                  <a:pt x="4759" y="5959"/>
                  <a:pt x="5125" y="7076"/>
                  <a:pt x="5125" y="7076"/>
                </a:cubicBezTo>
                <a:cubicBezTo>
                  <a:pt x="4393" y="7821"/>
                  <a:pt x="4027" y="8938"/>
                  <a:pt x="4027" y="10055"/>
                </a:cubicBezTo>
                <a:cubicBezTo>
                  <a:pt x="4027" y="14152"/>
                  <a:pt x="6590" y="15269"/>
                  <a:pt x="8786" y="15641"/>
                </a:cubicBezTo>
                <a:cubicBezTo>
                  <a:pt x="8420" y="15641"/>
                  <a:pt x="8420" y="16386"/>
                  <a:pt x="8054" y="16759"/>
                </a:cubicBezTo>
                <a:cubicBezTo>
                  <a:pt x="7688" y="17131"/>
                  <a:pt x="5858" y="17876"/>
                  <a:pt x="5125" y="16014"/>
                </a:cubicBezTo>
                <a:cubicBezTo>
                  <a:pt x="4393" y="14897"/>
                  <a:pt x="3295" y="14897"/>
                  <a:pt x="3295" y="14897"/>
                </a:cubicBezTo>
                <a:cubicBezTo>
                  <a:pt x="2563" y="14897"/>
                  <a:pt x="3295" y="15641"/>
                  <a:pt x="3295" y="15641"/>
                </a:cubicBezTo>
                <a:cubicBezTo>
                  <a:pt x="4027" y="16014"/>
                  <a:pt x="4759" y="17131"/>
                  <a:pt x="4759" y="17131"/>
                </a:cubicBezTo>
                <a:cubicBezTo>
                  <a:pt x="5125" y="18993"/>
                  <a:pt x="8054" y="18621"/>
                  <a:pt x="8054" y="18621"/>
                </a:cubicBezTo>
                <a:cubicBezTo>
                  <a:pt x="8054" y="19366"/>
                  <a:pt x="8054" y="20483"/>
                  <a:pt x="8054" y="20855"/>
                </a:cubicBezTo>
                <a:cubicBezTo>
                  <a:pt x="8054" y="21600"/>
                  <a:pt x="7688" y="21600"/>
                  <a:pt x="7322" y="21600"/>
                </a:cubicBezTo>
                <a:cubicBezTo>
                  <a:pt x="4027" y="21600"/>
                  <a:pt x="4027" y="21600"/>
                  <a:pt x="4027" y="21600"/>
                </a:cubicBezTo>
                <a:cubicBezTo>
                  <a:pt x="1831" y="21600"/>
                  <a:pt x="0" y="19738"/>
                  <a:pt x="0" y="17503"/>
                </a:cubicBezTo>
                <a:cubicBezTo>
                  <a:pt x="0" y="3724"/>
                  <a:pt x="0" y="3724"/>
                  <a:pt x="0" y="3724"/>
                </a:cubicBezTo>
                <a:cubicBezTo>
                  <a:pt x="0" y="1490"/>
                  <a:pt x="1831" y="0"/>
                  <a:pt x="4027" y="0"/>
                </a:cubicBezTo>
                <a:cubicBezTo>
                  <a:pt x="17573" y="0"/>
                  <a:pt x="17573" y="0"/>
                  <a:pt x="17573" y="0"/>
                </a:cubicBezTo>
                <a:cubicBezTo>
                  <a:pt x="19769" y="0"/>
                  <a:pt x="21600" y="1490"/>
                  <a:pt x="21600" y="3724"/>
                </a:cubicBezTo>
                <a:lnTo>
                  <a:pt x="21600" y="17503"/>
                </a:lnTo>
                <a:close/>
                <a:moveTo>
                  <a:pt x="4027" y="15269"/>
                </a:moveTo>
                <a:cubicBezTo>
                  <a:pt x="4027" y="15269"/>
                  <a:pt x="4027" y="15269"/>
                  <a:pt x="4027" y="15269"/>
                </a:cubicBezTo>
                <a:cubicBezTo>
                  <a:pt x="4027" y="15269"/>
                  <a:pt x="4027" y="15269"/>
                  <a:pt x="4027" y="15269"/>
                </a:cubicBezTo>
                <a:cubicBezTo>
                  <a:pt x="4027" y="15269"/>
                  <a:pt x="4393" y="15269"/>
                  <a:pt x="4027" y="15269"/>
                </a:cubicBezTo>
                <a:cubicBezTo>
                  <a:pt x="4027" y="15641"/>
                  <a:pt x="4027" y="15641"/>
                  <a:pt x="4027" y="15269"/>
                </a:cubicBezTo>
                <a:close/>
                <a:moveTo>
                  <a:pt x="4393" y="16014"/>
                </a:moveTo>
                <a:cubicBezTo>
                  <a:pt x="4393" y="15641"/>
                  <a:pt x="4393" y="15641"/>
                  <a:pt x="4393" y="15641"/>
                </a:cubicBezTo>
                <a:cubicBezTo>
                  <a:pt x="4393" y="15641"/>
                  <a:pt x="4393" y="15641"/>
                  <a:pt x="4759" y="15641"/>
                </a:cubicBezTo>
                <a:cubicBezTo>
                  <a:pt x="4759" y="15641"/>
                  <a:pt x="4759" y="16014"/>
                  <a:pt x="4759" y="16014"/>
                </a:cubicBezTo>
                <a:cubicBezTo>
                  <a:pt x="4759" y="16014"/>
                  <a:pt x="4393" y="16014"/>
                  <a:pt x="4393" y="16014"/>
                </a:cubicBezTo>
                <a:close/>
                <a:moveTo>
                  <a:pt x="5125" y="16386"/>
                </a:moveTo>
                <a:cubicBezTo>
                  <a:pt x="5125" y="16759"/>
                  <a:pt x="4759" y="16386"/>
                  <a:pt x="4759" y="16386"/>
                </a:cubicBezTo>
                <a:cubicBezTo>
                  <a:pt x="4759" y="16386"/>
                  <a:pt x="4759" y="16386"/>
                  <a:pt x="4759" y="16014"/>
                </a:cubicBezTo>
                <a:cubicBezTo>
                  <a:pt x="4759" y="16014"/>
                  <a:pt x="5125" y="16014"/>
                  <a:pt x="5125" y="16386"/>
                </a:cubicBezTo>
                <a:cubicBezTo>
                  <a:pt x="5125" y="16386"/>
                  <a:pt x="5125" y="16386"/>
                  <a:pt x="5125" y="16386"/>
                </a:cubicBezTo>
                <a:close/>
                <a:moveTo>
                  <a:pt x="5492" y="17131"/>
                </a:moveTo>
                <a:cubicBezTo>
                  <a:pt x="5125" y="17131"/>
                  <a:pt x="5125" y="16759"/>
                  <a:pt x="5125" y="16759"/>
                </a:cubicBezTo>
                <a:cubicBezTo>
                  <a:pt x="5492" y="16759"/>
                  <a:pt x="5492" y="16759"/>
                  <a:pt x="5492" y="16759"/>
                </a:cubicBezTo>
                <a:cubicBezTo>
                  <a:pt x="5492" y="17131"/>
                  <a:pt x="5858" y="17131"/>
                  <a:pt x="5492" y="17131"/>
                </a:cubicBezTo>
                <a:cubicBezTo>
                  <a:pt x="5492" y="17131"/>
                  <a:pt x="5492" y="17131"/>
                  <a:pt x="5492" y="17131"/>
                </a:cubicBezTo>
                <a:close/>
                <a:moveTo>
                  <a:pt x="6224" y="17503"/>
                </a:moveTo>
                <a:cubicBezTo>
                  <a:pt x="5858" y="17503"/>
                  <a:pt x="5858" y="17503"/>
                  <a:pt x="5858" y="17503"/>
                </a:cubicBezTo>
                <a:cubicBezTo>
                  <a:pt x="5858" y="17131"/>
                  <a:pt x="6224" y="17131"/>
                  <a:pt x="6224" y="17131"/>
                </a:cubicBezTo>
                <a:cubicBezTo>
                  <a:pt x="6224" y="17131"/>
                  <a:pt x="6590" y="17503"/>
                  <a:pt x="6590" y="17503"/>
                </a:cubicBezTo>
                <a:cubicBezTo>
                  <a:pt x="6224" y="17503"/>
                  <a:pt x="6224" y="17503"/>
                  <a:pt x="6224" y="17503"/>
                </a:cubicBezTo>
                <a:close/>
                <a:moveTo>
                  <a:pt x="6956" y="17876"/>
                </a:moveTo>
                <a:cubicBezTo>
                  <a:pt x="6956" y="17876"/>
                  <a:pt x="6956" y="17503"/>
                  <a:pt x="6956" y="17503"/>
                </a:cubicBezTo>
                <a:cubicBezTo>
                  <a:pt x="6956" y="17503"/>
                  <a:pt x="6956" y="17503"/>
                  <a:pt x="6956" y="17503"/>
                </a:cubicBezTo>
                <a:cubicBezTo>
                  <a:pt x="7322" y="17503"/>
                  <a:pt x="7322" y="17503"/>
                  <a:pt x="7322" y="17503"/>
                </a:cubicBezTo>
                <a:cubicBezTo>
                  <a:pt x="7322" y="17503"/>
                  <a:pt x="7322" y="17876"/>
                  <a:pt x="6956" y="17876"/>
                </a:cubicBezTo>
                <a:close/>
                <a:moveTo>
                  <a:pt x="8054" y="17503"/>
                </a:moveTo>
                <a:cubicBezTo>
                  <a:pt x="7688" y="17503"/>
                  <a:pt x="7688" y="17503"/>
                  <a:pt x="7688" y="17503"/>
                </a:cubicBezTo>
                <a:cubicBezTo>
                  <a:pt x="7688" y="17503"/>
                  <a:pt x="7688" y="17503"/>
                  <a:pt x="7688" y="17131"/>
                </a:cubicBezTo>
                <a:cubicBezTo>
                  <a:pt x="8054" y="17131"/>
                  <a:pt x="8054" y="17503"/>
                  <a:pt x="8054" y="17503"/>
                </a:cubicBezTo>
                <a:cubicBezTo>
                  <a:pt x="8054" y="17503"/>
                  <a:pt x="8054" y="17503"/>
                  <a:pt x="8054" y="17503"/>
                </a:cubicBezTo>
                <a:close/>
              </a:path>
            </a:pathLst>
          </a:custGeom>
          <a:solidFill>
            <a:schemeClr val="accent2"/>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
        <p:nvSpPr>
          <p:cNvPr id="15" name="TextBox 14">
            <a:extLst>
              <a:ext uri="{FF2B5EF4-FFF2-40B4-BE49-F238E27FC236}">
                <a16:creationId xmlns:a16="http://schemas.microsoft.com/office/drawing/2014/main" id="{0080B63A-906A-4ABC-A413-2447EC05FEF0}"/>
              </a:ext>
            </a:extLst>
          </p:cNvPr>
          <p:cNvSpPr txBox="1"/>
          <p:nvPr/>
        </p:nvSpPr>
        <p:spPr>
          <a:xfrm>
            <a:off x="1331056" y="1956611"/>
            <a:ext cx="3276800"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2"/>
                </a:solidFill>
                <a:effectLst/>
                <a:uFillTx/>
                <a:latin typeface="+mj-lt"/>
                <a:ea typeface="+mj-ea"/>
                <a:cs typeface="+mj-cs"/>
                <a:sym typeface="Lato Light"/>
              </a:rPr>
              <a:t>@nikmd23</a:t>
            </a:r>
            <a:endParaRPr kumimoji="0" lang="en-US" sz="6000" b="0" i="0" u="none" strike="noStrike" cap="none" spc="0" normalizeH="0" baseline="0" dirty="0">
              <a:ln>
                <a:noFill/>
              </a:ln>
              <a:solidFill>
                <a:schemeClr val="tx2"/>
              </a:solidFill>
              <a:effectLst/>
              <a:uFillTx/>
              <a:latin typeface="+mj-lt"/>
              <a:ea typeface="+mj-ea"/>
              <a:cs typeface="+mj-cs"/>
              <a:sym typeface="Lato Light"/>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Shape 1740"/>
          <p:cNvSpPr>
            <a:spLocks noGrp="1"/>
          </p:cNvSpPr>
          <p:nvPr>
            <p:ph type="title"/>
          </p:nvPr>
        </p:nvSpPr>
        <p:spPr>
          <a:prstGeom prst="rect">
            <a:avLst/>
          </a:prstGeom>
        </p:spPr>
        <p:txBody>
          <a:bodyPr>
            <a:normAutofit fontScale="90000"/>
          </a:bodyPr>
          <a:lstStyle/>
          <a:p>
            <a:pPr lvl="0">
              <a:defRPr sz="1800" cap="none">
                <a:solidFill>
                  <a:srgbClr val="000000"/>
                </a:solidFill>
              </a:defRPr>
            </a:pPr>
            <a:r>
              <a:rPr lang="en-US" sz="9000" cap="all" dirty="0">
                <a:solidFill>
                  <a:schemeClr val="accent1"/>
                </a:solidFill>
              </a:rPr>
              <a:t>What Is A Dev Environment?</a:t>
            </a:r>
            <a:endParaRPr sz="9000" cap="all" dirty="0">
              <a:solidFill>
                <a:schemeClr val="accent1"/>
              </a:solidFill>
            </a:endParaRPr>
          </a:p>
        </p:txBody>
      </p:sp>
      <p:sp>
        <p:nvSpPr>
          <p:cNvPr id="1742" name="Shape 1742"/>
          <p:cNvSpPr/>
          <p:nvPr/>
        </p:nvSpPr>
        <p:spPr>
          <a:xfrm>
            <a:off x="983667" y="4654758"/>
            <a:ext cx="4287732" cy="42877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3" name="Shape 1743"/>
          <p:cNvSpPr/>
          <p:nvPr/>
        </p:nvSpPr>
        <p:spPr>
          <a:xfrm>
            <a:off x="1514357" y="5185447"/>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4" name="Shape 1744"/>
          <p:cNvSpPr/>
          <p:nvPr/>
        </p:nvSpPr>
        <p:spPr>
          <a:xfrm>
            <a:off x="1655086" y="5326176"/>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5" name="Shape 1745"/>
          <p:cNvSpPr/>
          <p:nvPr/>
        </p:nvSpPr>
        <p:spPr>
          <a:xfrm>
            <a:off x="2016546" y="5687637"/>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6" name="Shape 1746"/>
          <p:cNvSpPr/>
          <p:nvPr/>
        </p:nvSpPr>
        <p:spPr>
          <a:xfrm>
            <a:off x="2692814" y="41491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7" name="Shape 1747"/>
          <p:cNvSpPr/>
          <p:nvPr/>
        </p:nvSpPr>
        <p:spPr>
          <a:xfrm rot="10800000">
            <a:off x="2684429" y="884478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8" name="Shape 1748"/>
          <p:cNvSpPr/>
          <p:nvPr/>
        </p:nvSpPr>
        <p:spPr>
          <a:xfrm rot="2700000">
            <a:off x="4347565" y="4839742"/>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9" name="Shape 1749"/>
          <p:cNvSpPr/>
          <p:nvPr/>
        </p:nvSpPr>
        <p:spPr>
          <a:xfrm rot="13500000">
            <a:off x="1021293" y="815415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0" name="Shape 1750"/>
          <p:cNvSpPr/>
          <p:nvPr/>
        </p:nvSpPr>
        <p:spPr>
          <a:xfrm rot="18900000">
            <a:off x="1027223" y="483381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1" name="Shape 1751"/>
          <p:cNvSpPr/>
          <p:nvPr/>
        </p:nvSpPr>
        <p:spPr>
          <a:xfrm rot="8100000">
            <a:off x="4341636" y="816008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2" name="Shape 1752"/>
          <p:cNvSpPr/>
          <p:nvPr/>
        </p:nvSpPr>
        <p:spPr>
          <a:xfrm rot="5400000">
            <a:off x="5032266" y="650114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3" name="Shape 1753"/>
          <p:cNvSpPr/>
          <p:nvPr/>
        </p:nvSpPr>
        <p:spPr>
          <a:xfrm rot="16200000">
            <a:off x="336592" y="64927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4" name="Shape 1754"/>
          <p:cNvSpPr/>
          <p:nvPr/>
        </p:nvSpPr>
        <p:spPr>
          <a:xfrm rot="1212048">
            <a:off x="5591562" y="6795338"/>
            <a:ext cx="3190506" cy="31905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5" name="Shape 1755"/>
          <p:cNvSpPr/>
          <p:nvPr/>
        </p:nvSpPr>
        <p:spPr>
          <a:xfrm rot="1212048">
            <a:off x="5986448" y="7190224"/>
            <a:ext cx="2400733" cy="2400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6" name="Shape 1756"/>
          <p:cNvSpPr/>
          <p:nvPr/>
        </p:nvSpPr>
        <p:spPr>
          <a:xfrm rot="1212048">
            <a:off x="6091165" y="7294941"/>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7" name="Shape 1757"/>
          <p:cNvSpPr/>
          <p:nvPr/>
        </p:nvSpPr>
        <p:spPr>
          <a:xfrm rot="1212048">
            <a:off x="6360128" y="7563904"/>
            <a:ext cx="1653373"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8" name="Shape 1758"/>
          <p:cNvSpPr/>
          <p:nvPr/>
        </p:nvSpPr>
        <p:spPr>
          <a:xfrm rot="1212048">
            <a:off x="7466224" y="652870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9" name="Shape 1759"/>
          <p:cNvSpPr/>
          <p:nvPr/>
        </p:nvSpPr>
        <p:spPr>
          <a:xfrm rot="12012047">
            <a:off x="6253832" y="9805680"/>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0" name="Shape 1760"/>
          <p:cNvSpPr/>
          <p:nvPr/>
        </p:nvSpPr>
        <p:spPr>
          <a:xfrm rot="3912048">
            <a:off x="8444332" y="743617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1" name="Shape 1761"/>
          <p:cNvSpPr/>
          <p:nvPr/>
        </p:nvSpPr>
        <p:spPr>
          <a:xfrm rot="14712047">
            <a:off x="5269869" y="8896054"/>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2" name="Shape 1762"/>
          <p:cNvSpPr/>
          <p:nvPr/>
        </p:nvSpPr>
        <p:spPr>
          <a:xfrm rot="20112048">
            <a:off x="6127160" y="657888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3" name="Shape 1763"/>
          <p:cNvSpPr/>
          <p:nvPr/>
        </p:nvSpPr>
        <p:spPr>
          <a:xfrm rot="9312047">
            <a:off x="7587041" y="9753346"/>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4" name="Shape 1764"/>
          <p:cNvSpPr/>
          <p:nvPr/>
        </p:nvSpPr>
        <p:spPr>
          <a:xfrm rot="6612047">
            <a:off x="8495589" y="8772310"/>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5" name="Shape 1765"/>
          <p:cNvSpPr/>
          <p:nvPr/>
        </p:nvSpPr>
        <p:spPr>
          <a:xfrm rot="17412048">
            <a:off x="5218612" y="7559917"/>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6" name="Shape 1766"/>
          <p:cNvSpPr/>
          <p:nvPr/>
        </p:nvSpPr>
        <p:spPr>
          <a:xfrm>
            <a:off x="9062070" y="4688676"/>
            <a:ext cx="4043386" cy="4043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7" name="Shape 1767"/>
          <p:cNvSpPr/>
          <p:nvPr/>
        </p:nvSpPr>
        <p:spPr>
          <a:xfrm>
            <a:off x="9562517" y="5189123"/>
            <a:ext cx="3058411" cy="303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8" name="Shape 1768"/>
          <p:cNvSpPr/>
          <p:nvPr/>
        </p:nvSpPr>
        <p:spPr>
          <a:xfrm>
            <a:off x="9695226" y="5321833"/>
            <a:ext cx="2777074" cy="2777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9" name="Shape 1769"/>
          <p:cNvSpPr/>
          <p:nvPr/>
        </p:nvSpPr>
        <p:spPr>
          <a:xfrm>
            <a:off x="10036088" y="5662694"/>
            <a:ext cx="2095350" cy="20953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0" name="Shape 1770"/>
          <p:cNvSpPr/>
          <p:nvPr/>
        </p:nvSpPr>
        <p:spPr>
          <a:xfrm>
            <a:off x="10673818" y="4211845"/>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1" name="Shape 1771"/>
          <p:cNvSpPr/>
          <p:nvPr/>
        </p:nvSpPr>
        <p:spPr>
          <a:xfrm rot="10800000">
            <a:off x="10665910" y="86399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2" name="Shape 1772"/>
          <p:cNvSpPr/>
          <p:nvPr/>
        </p:nvSpPr>
        <p:spPr>
          <a:xfrm rot="2700000">
            <a:off x="12234269" y="4863119"/>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3" name="Shape 1773"/>
          <p:cNvSpPr/>
          <p:nvPr/>
        </p:nvSpPr>
        <p:spPr>
          <a:xfrm rot="13500000">
            <a:off x="9097552" y="7988653"/>
            <a:ext cx="835705"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4" name="Shape 1774"/>
          <p:cNvSpPr/>
          <p:nvPr/>
        </p:nvSpPr>
        <p:spPr>
          <a:xfrm rot="18900000">
            <a:off x="9103143" y="48575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5" name="Shape 1775"/>
          <p:cNvSpPr/>
          <p:nvPr/>
        </p:nvSpPr>
        <p:spPr>
          <a:xfrm rot="8100000">
            <a:off x="12228678" y="7994244"/>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6" name="Shape 1776"/>
          <p:cNvSpPr/>
          <p:nvPr/>
        </p:nvSpPr>
        <p:spPr>
          <a:xfrm rot="5400000">
            <a:off x="12879951" y="6429840"/>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7" name="Shape 1777"/>
          <p:cNvSpPr/>
          <p:nvPr/>
        </p:nvSpPr>
        <p:spPr>
          <a:xfrm rot="16200000">
            <a:off x="8451870" y="6421933"/>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8" name="Shape 1778"/>
          <p:cNvSpPr/>
          <p:nvPr/>
        </p:nvSpPr>
        <p:spPr>
          <a:xfrm rot="21241703">
            <a:off x="8535402" y="9522688"/>
            <a:ext cx="1498019" cy="1498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9" name="Shape 1779"/>
          <p:cNvSpPr/>
          <p:nvPr/>
        </p:nvSpPr>
        <p:spPr>
          <a:xfrm rot="21241703">
            <a:off x="8720811" y="9708096"/>
            <a:ext cx="1127201" cy="1127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0" name="Shape 1780"/>
          <p:cNvSpPr/>
          <p:nvPr/>
        </p:nvSpPr>
        <p:spPr>
          <a:xfrm rot="21241703">
            <a:off x="8769977" y="9757263"/>
            <a:ext cx="1028868" cy="10288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1" name="Shape 1781"/>
          <p:cNvSpPr/>
          <p:nvPr/>
        </p:nvSpPr>
        <p:spPr>
          <a:xfrm rot="21241703">
            <a:off x="8896262" y="9883548"/>
            <a:ext cx="776298" cy="7762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2" name="Shape 1782"/>
          <p:cNvSpPr/>
          <p:nvPr/>
        </p:nvSpPr>
        <p:spPr>
          <a:xfrm rot="21241703">
            <a:off x="9047178" y="9350175"/>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3" name="Shape 1783"/>
          <p:cNvSpPr/>
          <p:nvPr/>
        </p:nvSpPr>
        <p:spPr>
          <a:xfrm rot="10441703">
            <a:off x="9214939" y="10982119"/>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4" name="Shape 1784"/>
          <p:cNvSpPr/>
          <p:nvPr/>
        </p:nvSpPr>
        <p:spPr>
          <a:xfrm rot="2341703">
            <a:off x="9647270" y="9530007"/>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5" name="Shape 1785"/>
          <p:cNvSpPr/>
          <p:nvPr/>
        </p:nvSpPr>
        <p:spPr>
          <a:xfrm rot="13141703">
            <a:off x="8611935" y="10802592"/>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6" name="Shape 1786"/>
          <p:cNvSpPr/>
          <p:nvPr/>
        </p:nvSpPr>
        <p:spPr>
          <a:xfrm rot="18541703">
            <a:off x="8493311" y="9648633"/>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7" name="Shape 1787"/>
          <p:cNvSpPr/>
          <p:nvPr/>
        </p:nvSpPr>
        <p:spPr>
          <a:xfrm rot="7741703">
            <a:off x="9765894" y="1068396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8" name="Shape 1788"/>
          <p:cNvSpPr/>
          <p:nvPr/>
        </p:nvSpPr>
        <p:spPr>
          <a:xfrm rot="5041703">
            <a:off x="9945575" y="10082419"/>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9" name="Shape 1789"/>
          <p:cNvSpPr/>
          <p:nvPr/>
        </p:nvSpPr>
        <p:spPr>
          <a:xfrm rot="15841703">
            <a:off x="8313630" y="10250180"/>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0" name="Shape 1790"/>
          <p:cNvSpPr/>
          <p:nvPr/>
        </p:nvSpPr>
        <p:spPr>
          <a:xfrm rot="872677">
            <a:off x="13506020" y="6498268"/>
            <a:ext cx="3190506" cy="319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1" name="Shape 1791"/>
          <p:cNvSpPr/>
          <p:nvPr/>
        </p:nvSpPr>
        <p:spPr>
          <a:xfrm rot="872677">
            <a:off x="13900908" y="6893155"/>
            <a:ext cx="2400733" cy="2400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2" name="Shape 1792"/>
          <p:cNvSpPr/>
          <p:nvPr/>
        </p:nvSpPr>
        <p:spPr>
          <a:xfrm rot="872677">
            <a:off x="14005624" y="6997872"/>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3" name="Shape 1793"/>
          <p:cNvSpPr/>
          <p:nvPr/>
        </p:nvSpPr>
        <p:spPr>
          <a:xfrm rot="872677">
            <a:off x="14274587" y="7266835"/>
            <a:ext cx="1653374"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4" name="Shape 1794"/>
          <p:cNvSpPr/>
          <p:nvPr/>
        </p:nvSpPr>
        <p:spPr>
          <a:xfrm rot="872677">
            <a:off x="15216337" y="6179571"/>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5" name="Shape 1795"/>
          <p:cNvSpPr/>
          <p:nvPr/>
        </p:nvSpPr>
        <p:spPr>
          <a:xfrm rot="11672676">
            <a:off x="14332822" y="9560084"/>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6" name="Shape 1796"/>
          <p:cNvSpPr/>
          <p:nvPr/>
        </p:nvSpPr>
        <p:spPr>
          <a:xfrm rot="3572677">
            <a:off x="16279121" y="6986222"/>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7" name="Shape 1797"/>
          <p:cNvSpPr/>
          <p:nvPr/>
        </p:nvSpPr>
        <p:spPr>
          <a:xfrm rot="14372677">
            <a:off x="13263998" y="8751867"/>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8" name="Shape 1798"/>
          <p:cNvSpPr/>
          <p:nvPr/>
        </p:nvSpPr>
        <p:spPr>
          <a:xfrm rot="19772677">
            <a:off x="13888738" y="6361483"/>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9" name="Shape 1799"/>
          <p:cNvSpPr/>
          <p:nvPr/>
        </p:nvSpPr>
        <p:spPr>
          <a:xfrm rot="8972676">
            <a:off x="15654382" y="9376607"/>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0" name="Shape 1800"/>
          <p:cNvSpPr/>
          <p:nvPr/>
        </p:nvSpPr>
        <p:spPr>
          <a:xfrm rot="6272676">
            <a:off x="16461816" y="8310802"/>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1" name="Shape 1801"/>
          <p:cNvSpPr/>
          <p:nvPr/>
        </p:nvSpPr>
        <p:spPr>
          <a:xfrm rot="17072677">
            <a:off x="13081303" y="7427288"/>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3" name="Shape 1803"/>
          <p:cNvSpPr/>
          <p:nvPr/>
        </p:nvSpPr>
        <p:spPr>
          <a:xfrm rot="21356726">
            <a:off x="17370482" y="4425756"/>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5" name="Shape 1815"/>
          <p:cNvSpPr/>
          <p:nvPr/>
        </p:nvSpPr>
        <p:spPr>
          <a:xfrm rot="1212048">
            <a:off x="19841840" y="8612667"/>
            <a:ext cx="1814540" cy="1814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0" name="Shape 1850"/>
          <p:cNvSpPr/>
          <p:nvPr/>
        </p:nvSpPr>
        <p:spPr>
          <a:xfrm rot="1372297">
            <a:off x="-2517006" y="6838305"/>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1" name="Shape 1851"/>
          <p:cNvSpPr/>
          <p:nvPr/>
        </p:nvSpPr>
        <p:spPr>
          <a:xfrm rot="1372297">
            <a:off x="-2114575" y="7240736"/>
            <a:ext cx="2446599"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2" name="Shape 1852"/>
          <p:cNvSpPr/>
          <p:nvPr/>
        </p:nvSpPr>
        <p:spPr>
          <a:xfrm rot="1372297">
            <a:off x="-2007858" y="7347453"/>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3" name="Shape 1853"/>
          <p:cNvSpPr/>
          <p:nvPr/>
        </p:nvSpPr>
        <p:spPr>
          <a:xfrm rot="1372297">
            <a:off x="-1733756" y="7621555"/>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4" name="Shape 1854"/>
          <p:cNvSpPr/>
          <p:nvPr/>
        </p:nvSpPr>
        <p:spPr>
          <a:xfrm rot="1372297">
            <a:off x="-529445" y="659731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5" name="Shape 1855"/>
          <p:cNvSpPr/>
          <p:nvPr/>
        </p:nvSpPr>
        <p:spPr>
          <a:xfrm rot="12172297">
            <a:off x="-1919275" y="987569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6" name="Shape 1856"/>
          <p:cNvSpPr/>
          <p:nvPr/>
        </p:nvSpPr>
        <p:spPr>
          <a:xfrm rot="4072297">
            <a:off x="423173" y="7567567"/>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7" name="Shape 1857"/>
          <p:cNvSpPr/>
          <p:nvPr/>
        </p:nvSpPr>
        <p:spPr>
          <a:xfrm rot="14872297">
            <a:off x="-2877751" y="8902973"/>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8" name="Shape 1858"/>
          <p:cNvSpPr/>
          <p:nvPr/>
        </p:nvSpPr>
        <p:spPr>
          <a:xfrm rot="20272297">
            <a:off x="-1894993" y="6584808"/>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9" name="Shape 1859"/>
          <p:cNvSpPr/>
          <p:nvPr/>
        </p:nvSpPr>
        <p:spPr>
          <a:xfrm rot="9472297">
            <a:off x="-559585" y="9885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0" name="Shape 1860"/>
          <p:cNvSpPr/>
          <p:nvPr/>
        </p:nvSpPr>
        <p:spPr>
          <a:xfrm rot="6772297">
            <a:off x="411902" y="893018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1" name="Shape 1861"/>
          <p:cNvSpPr/>
          <p:nvPr/>
        </p:nvSpPr>
        <p:spPr>
          <a:xfrm rot="17572297">
            <a:off x="-2866480" y="754035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3" name="Shape 1863"/>
          <p:cNvSpPr/>
          <p:nvPr/>
        </p:nvSpPr>
        <p:spPr>
          <a:xfrm rot="1372297">
            <a:off x="7105866" y="4338832"/>
            <a:ext cx="1517785"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4" name="Shape 1874"/>
          <p:cNvSpPr/>
          <p:nvPr/>
        </p:nvSpPr>
        <p:spPr>
          <a:xfrm rot="1372297">
            <a:off x="11435770" y="9065077"/>
            <a:ext cx="2017094" cy="2017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5" name="Shape 1875"/>
          <p:cNvSpPr/>
          <p:nvPr/>
        </p:nvSpPr>
        <p:spPr>
          <a:xfrm rot="1372297">
            <a:off x="11685424" y="9314731"/>
            <a:ext cx="1517786"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6" name="Shape 1876"/>
          <p:cNvSpPr/>
          <p:nvPr/>
        </p:nvSpPr>
        <p:spPr>
          <a:xfrm rot="1372297">
            <a:off x="11751628" y="9380935"/>
            <a:ext cx="1385378" cy="13853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7" name="Shape 1877"/>
          <p:cNvSpPr/>
          <p:nvPr/>
        </p:nvSpPr>
        <p:spPr>
          <a:xfrm rot="1372297">
            <a:off x="11921671" y="9550978"/>
            <a:ext cx="1045292" cy="104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8" name="Shape 1878"/>
          <p:cNvSpPr/>
          <p:nvPr/>
        </p:nvSpPr>
        <p:spPr>
          <a:xfrm rot="1372297">
            <a:off x="12668784" y="891557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79" name="Shape 1879"/>
          <p:cNvSpPr/>
          <p:nvPr/>
        </p:nvSpPr>
        <p:spPr>
          <a:xfrm rot="12172297">
            <a:off x="11806582" y="10949369"/>
            <a:ext cx="416902"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0" name="Shape 1880"/>
          <p:cNvSpPr/>
          <p:nvPr/>
        </p:nvSpPr>
        <p:spPr>
          <a:xfrm rot="4072297">
            <a:off x="13259754" y="951748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1" name="Shape 1881"/>
          <p:cNvSpPr/>
          <p:nvPr/>
        </p:nvSpPr>
        <p:spPr>
          <a:xfrm rot="14872297">
            <a:off x="11211976" y="10345926"/>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2" name="Shape 1882"/>
          <p:cNvSpPr/>
          <p:nvPr/>
        </p:nvSpPr>
        <p:spPr>
          <a:xfrm rot="20272297">
            <a:off x="11821645" y="8907816"/>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3" name="Shape 1883"/>
          <p:cNvSpPr/>
          <p:nvPr/>
        </p:nvSpPr>
        <p:spPr>
          <a:xfrm rot="9472297">
            <a:off x="12650086" y="10955595"/>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4" name="Shape 1884"/>
          <p:cNvSpPr/>
          <p:nvPr/>
        </p:nvSpPr>
        <p:spPr>
          <a:xfrm rot="6772297">
            <a:off x="13252763" y="10362807"/>
            <a:ext cx="416902"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5" name="Shape 1885"/>
          <p:cNvSpPr/>
          <p:nvPr/>
        </p:nvSpPr>
        <p:spPr>
          <a:xfrm rot="17572297">
            <a:off x="11218969" y="9500604"/>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pic>
        <p:nvPicPr>
          <p:cNvPr id="7" name="Graphic 6">
            <a:extLst>
              <a:ext uri="{FF2B5EF4-FFF2-40B4-BE49-F238E27FC236}">
                <a16:creationId xmlns:a16="http://schemas.microsoft.com/office/drawing/2014/main" id="{70B1A933-DE2F-4072-B5F7-3856D0C9A4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6137" y="7853654"/>
            <a:ext cx="1113204" cy="1113204"/>
          </a:xfrm>
          <a:prstGeom prst="rect">
            <a:avLst/>
          </a:prstGeom>
        </p:spPr>
      </p:pic>
      <p:pic>
        <p:nvPicPr>
          <p:cNvPr id="9" name="Graphic 8">
            <a:extLst>
              <a:ext uri="{FF2B5EF4-FFF2-40B4-BE49-F238E27FC236}">
                <a16:creationId xmlns:a16="http://schemas.microsoft.com/office/drawing/2014/main" id="{ED34DED5-CB43-4C22-975B-01477C0C87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85413" y="5877108"/>
            <a:ext cx="1662370" cy="1662370"/>
          </a:xfrm>
          <a:prstGeom prst="rect">
            <a:avLst/>
          </a:prstGeom>
        </p:spPr>
      </p:pic>
      <p:pic>
        <p:nvPicPr>
          <p:cNvPr id="13" name="Graphic 12">
            <a:extLst>
              <a:ext uri="{FF2B5EF4-FFF2-40B4-BE49-F238E27FC236}">
                <a16:creationId xmlns:a16="http://schemas.microsoft.com/office/drawing/2014/main" id="{256BAF47-425C-4B01-B74F-A6E37A2E51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2625" y="9994486"/>
            <a:ext cx="571588" cy="571588"/>
          </a:xfrm>
          <a:prstGeom prst="rect">
            <a:avLst/>
          </a:prstGeom>
        </p:spPr>
      </p:pic>
      <p:pic>
        <p:nvPicPr>
          <p:cNvPr id="21" name="Graphic 20">
            <a:extLst>
              <a:ext uri="{FF2B5EF4-FFF2-40B4-BE49-F238E27FC236}">
                <a16:creationId xmlns:a16="http://schemas.microsoft.com/office/drawing/2014/main" id="{AC48823C-C765-486F-A18A-CF72FDCC7F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35869" y="7435403"/>
            <a:ext cx="1333888" cy="1333888"/>
          </a:xfrm>
          <a:prstGeom prst="rect">
            <a:avLst/>
          </a:prstGeom>
        </p:spPr>
      </p:pic>
      <p:pic>
        <p:nvPicPr>
          <p:cNvPr id="27" name="Graphic 26">
            <a:extLst>
              <a:ext uri="{FF2B5EF4-FFF2-40B4-BE49-F238E27FC236}">
                <a16:creationId xmlns:a16="http://schemas.microsoft.com/office/drawing/2014/main" id="{EC529BD3-59E8-45C4-A09C-9AC122C5DB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927617" y="9567400"/>
            <a:ext cx="988886" cy="988886"/>
          </a:xfrm>
          <a:prstGeom prst="rect">
            <a:avLst/>
          </a:prstGeom>
        </p:spPr>
      </p:pic>
      <p:pic>
        <p:nvPicPr>
          <p:cNvPr id="31" name="Graphic 30">
            <a:extLst>
              <a:ext uri="{FF2B5EF4-FFF2-40B4-BE49-F238E27FC236}">
                <a16:creationId xmlns:a16="http://schemas.microsoft.com/office/drawing/2014/main" id="{2AD4982C-A4BF-45E3-93F9-D76A685F86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1564" y="5964331"/>
            <a:ext cx="1676970" cy="1676970"/>
          </a:xfrm>
          <a:prstGeom prst="rect">
            <a:avLst/>
          </a:prstGeom>
        </p:spPr>
      </p:pic>
      <p:sp>
        <p:nvSpPr>
          <p:cNvPr id="2048" name="AutoShape 4" descr="Image result for node.js logo wiki">
            <a:extLst>
              <a:ext uri="{FF2B5EF4-FFF2-40B4-BE49-F238E27FC236}">
                <a16:creationId xmlns:a16="http://schemas.microsoft.com/office/drawing/2014/main" id="{F3F422AC-36B2-4F41-8BEE-92F060619D5D}"/>
              </a:ext>
            </a:extLst>
          </p:cNvPr>
          <p:cNvSpPr>
            <a:spLocks noChangeAspect="1" noChangeArrowheads="1"/>
          </p:cNvSpPr>
          <p:nvPr/>
        </p:nvSpPr>
        <p:spPr bwMode="auto">
          <a:xfrm>
            <a:off x="9382125" y="5608991"/>
            <a:ext cx="5619750" cy="3438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TextBox 214">
            <a:extLst>
              <a:ext uri="{FF2B5EF4-FFF2-40B4-BE49-F238E27FC236}">
                <a16:creationId xmlns:a16="http://schemas.microsoft.com/office/drawing/2014/main" id="{BB983853-DC40-4E2A-A836-CEC260834EEF}"/>
              </a:ext>
            </a:extLst>
          </p:cNvPr>
          <p:cNvSpPr txBox="1"/>
          <p:nvPr/>
        </p:nvSpPr>
        <p:spPr>
          <a:xfrm>
            <a:off x="808983" y="3905672"/>
            <a:ext cx="1848518"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Editor</a:t>
            </a:r>
          </a:p>
        </p:txBody>
      </p:sp>
      <p:sp>
        <p:nvSpPr>
          <p:cNvPr id="216" name="TextBox 215">
            <a:extLst>
              <a:ext uri="{FF2B5EF4-FFF2-40B4-BE49-F238E27FC236}">
                <a16:creationId xmlns:a16="http://schemas.microsoft.com/office/drawing/2014/main" id="{795E221A-3A5D-40AD-B7E7-91E564F0F077}"/>
              </a:ext>
            </a:extLst>
          </p:cNvPr>
          <p:cNvSpPr txBox="1"/>
          <p:nvPr/>
        </p:nvSpPr>
        <p:spPr>
          <a:xfrm>
            <a:off x="11402819" y="3892682"/>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Debugger</a:t>
            </a:r>
          </a:p>
        </p:txBody>
      </p:sp>
      <p:sp>
        <p:nvSpPr>
          <p:cNvPr id="219" name="TextBox 218">
            <a:extLst>
              <a:ext uri="{FF2B5EF4-FFF2-40B4-BE49-F238E27FC236}">
                <a16:creationId xmlns:a16="http://schemas.microsoft.com/office/drawing/2014/main" id="{26D76992-4197-432F-A273-36B60F49B0F8}"/>
              </a:ext>
            </a:extLst>
          </p:cNvPr>
          <p:cNvSpPr txBox="1"/>
          <p:nvPr/>
        </p:nvSpPr>
        <p:spPr>
          <a:xfrm>
            <a:off x="10939954" y="11160959"/>
            <a:ext cx="3064692"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tx1"/>
                </a:solidFill>
                <a:effectLst/>
                <a:uFillTx/>
                <a:latin typeface="+mj-lt"/>
                <a:ea typeface="+mj-ea"/>
                <a:cs typeface="+mj-cs"/>
                <a:sym typeface="Lato Light"/>
              </a:rPr>
              <a:t>Packages</a:t>
            </a:r>
          </a:p>
        </p:txBody>
      </p:sp>
      <p:sp>
        <p:nvSpPr>
          <p:cNvPr id="220" name="TextBox 219">
            <a:extLst>
              <a:ext uri="{FF2B5EF4-FFF2-40B4-BE49-F238E27FC236}">
                <a16:creationId xmlns:a16="http://schemas.microsoft.com/office/drawing/2014/main" id="{33974C65-0EDA-4F4B-BF7B-BF7F97DE66BC}"/>
              </a:ext>
            </a:extLst>
          </p:cNvPr>
          <p:cNvSpPr txBox="1"/>
          <p:nvPr/>
        </p:nvSpPr>
        <p:spPr>
          <a:xfrm>
            <a:off x="15522592" y="8868693"/>
            <a:ext cx="3064692"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tx1"/>
                </a:solidFill>
                <a:effectLst/>
                <a:uFillTx/>
                <a:latin typeface="+mj-lt"/>
                <a:ea typeface="+mj-ea"/>
                <a:cs typeface="+mj-cs"/>
                <a:sym typeface="Lato Light"/>
              </a:rPr>
              <a:t>Tools</a:t>
            </a:r>
          </a:p>
        </p:txBody>
      </p:sp>
      <p:sp>
        <p:nvSpPr>
          <p:cNvPr id="227" name="TextBox 226">
            <a:extLst>
              <a:ext uri="{FF2B5EF4-FFF2-40B4-BE49-F238E27FC236}">
                <a16:creationId xmlns:a16="http://schemas.microsoft.com/office/drawing/2014/main" id="{EC262FD1-C0B1-4925-9E78-22FCE8A7358D}"/>
              </a:ext>
            </a:extLst>
          </p:cNvPr>
          <p:cNvSpPr txBox="1"/>
          <p:nvPr/>
        </p:nvSpPr>
        <p:spPr>
          <a:xfrm>
            <a:off x="6929174" y="10893784"/>
            <a:ext cx="306469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Runtimes</a:t>
            </a:r>
          </a:p>
        </p:txBody>
      </p:sp>
      <p:sp>
        <p:nvSpPr>
          <p:cNvPr id="103" name="TextBox 102">
            <a:extLst>
              <a:ext uri="{FF2B5EF4-FFF2-40B4-BE49-F238E27FC236}">
                <a16:creationId xmlns:a16="http://schemas.microsoft.com/office/drawing/2014/main" id="{0C3AFA73-1ACD-4895-924B-29D52653D469}"/>
              </a:ext>
            </a:extLst>
          </p:cNvPr>
          <p:cNvSpPr txBox="1"/>
          <p:nvPr/>
        </p:nvSpPr>
        <p:spPr>
          <a:xfrm>
            <a:off x="3674438" y="9433989"/>
            <a:ext cx="3064692" cy="882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tx1"/>
                </a:solidFill>
                <a:effectLst/>
                <a:uFillTx/>
                <a:latin typeface="+mj-lt"/>
                <a:ea typeface="+mj-ea"/>
                <a:cs typeface="+mj-cs"/>
                <a:sym typeface="Lato Light"/>
              </a:rPr>
              <a:t>Source</a:t>
            </a:r>
          </a:p>
        </p:txBody>
      </p:sp>
    </p:spTree>
    <p:extLst>
      <p:ext uri="{BB962C8B-B14F-4D97-AF65-F5344CB8AC3E}">
        <p14:creationId xmlns:p14="http://schemas.microsoft.com/office/powerpoint/2010/main" val="182220226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Shape 1740"/>
          <p:cNvSpPr>
            <a:spLocks noGrp="1"/>
          </p:cNvSpPr>
          <p:nvPr>
            <p:ph type="title"/>
          </p:nvPr>
        </p:nvSpPr>
        <p:spPr>
          <a:prstGeom prst="rect">
            <a:avLst/>
          </a:prstGeom>
        </p:spPr>
        <p:txBody>
          <a:bodyPr>
            <a:normAutofit fontScale="90000"/>
          </a:bodyPr>
          <a:lstStyle/>
          <a:p>
            <a:pPr lvl="0">
              <a:defRPr sz="1800" cap="none">
                <a:solidFill>
                  <a:srgbClr val="000000"/>
                </a:solidFill>
              </a:defRPr>
            </a:pPr>
            <a:r>
              <a:rPr lang="en-US" sz="9000" cap="all" dirty="0">
                <a:solidFill>
                  <a:schemeClr val="accent1"/>
                </a:solidFill>
              </a:rPr>
              <a:t>What Is A Dev Environment?</a:t>
            </a:r>
            <a:endParaRPr sz="9000" cap="all" dirty="0">
              <a:solidFill>
                <a:schemeClr val="accent1"/>
              </a:solidFill>
            </a:endParaRPr>
          </a:p>
        </p:txBody>
      </p:sp>
      <p:sp>
        <p:nvSpPr>
          <p:cNvPr id="1742" name="Shape 1742"/>
          <p:cNvSpPr/>
          <p:nvPr/>
        </p:nvSpPr>
        <p:spPr>
          <a:xfrm>
            <a:off x="983667" y="4654758"/>
            <a:ext cx="4287732" cy="42877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3" name="Shape 1743"/>
          <p:cNvSpPr/>
          <p:nvPr/>
        </p:nvSpPr>
        <p:spPr>
          <a:xfrm>
            <a:off x="1514357" y="5185447"/>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4" name="Shape 1744"/>
          <p:cNvSpPr/>
          <p:nvPr/>
        </p:nvSpPr>
        <p:spPr>
          <a:xfrm>
            <a:off x="1655086" y="5326176"/>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5" name="Shape 1745"/>
          <p:cNvSpPr/>
          <p:nvPr/>
        </p:nvSpPr>
        <p:spPr>
          <a:xfrm>
            <a:off x="2016546" y="5687637"/>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6" name="Shape 1746"/>
          <p:cNvSpPr/>
          <p:nvPr/>
        </p:nvSpPr>
        <p:spPr>
          <a:xfrm>
            <a:off x="2692814" y="41491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7" name="Shape 1747"/>
          <p:cNvSpPr/>
          <p:nvPr/>
        </p:nvSpPr>
        <p:spPr>
          <a:xfrm rot="10800000">
            <a:off x="2684429" y="884478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8" name="Shape 1748"/>
          <p:cNvSpPr/>
          <p:nvPr/>
        </p:nvSpPr>
        <p:spPr>
          <a:xfrm rot="2700000">
            <a:off x="4347565" y="4839742"/>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9" name="Shape 1749"/>
          <p:cNvSpPr/>
          <p:nvPr/>
        </p:nvSpPr>
        <p:spPr>
          <a:xfrm rot="13500000">
            <a:off x="1021293" y="815415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0" name="Shape 1750"/>
          <p:cNvSpPr/>
          <p:nvPr/>
        </p:nvSpPr>
        <p:spPr>
          <a:xfrm rot="18900000">
            <a:off x="1027223" y="483381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1" name="Shape 1751"/>
          <p:cNvSpPr/>
          <p:nvPr/>
        </p:nvSpPr>
        <p:spPr>
          <a:xfrm rot="8100000">
            <a:off x="4341636" y="816008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2" name="Shape 1752"/>
          <p:cNvSpPr/>
          <p:nvPr/>
        </p:nvSpPr>
        <p:spPr>
          <a:xfrm rot="5400000">
            <a:off x="5032266" y="650114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3" name="Shape 1753"/>
          <p:cNvSpPr/>
          <p:nvPr/>
        </p:nvSpPr>
        <p:spPr>
          <a:xfrm rot="16200000">
            <a:off x="336592" y="64927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4" name="Shape 1754"/>
          <p:cNvSpPr/>
          <p:nvPr/>
        </p:nvSpPr>
        <p:spPr>
          <a:xfrm rot="1212048">
            <a:off x="5591562" y="6795338"/>
            <a:ext cx="3190506" cy="31905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5" name="Shape 1755"/>
          <p:cNvSpPr/>
          <p:nvPr/>
        </p:nvSpPr>
        <p:spPr>
          <a:xfrm rot="1212048">
            <a:off x="5986448" y="7190224"/>
            <a:ext cx="2400733" cy="2400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6" name="Shape 1756"/>
          <p:cNvSpPr/>
          <p:nvPr/>
        </p:nvSpPr>
        <p:spPr>
          <a:xfrm rot="1212048">
            <a:off x="6091165" y="7294941"/>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7" name="Shape 1757"/>
          <p:cNvSpPr/>
          <p:nvPr/>
        </p:nvSpPr>
        <p:spPr>
          <a:xfrm rot="1212048">
            <a:off x="6360128" y="7563904"/>
            <a:ext cx="1653373"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8" name="Shape 1758"/>
          <p:cNvSpPr/>
          <p:nvPr/>
        </p:nvSpPr>
        <p:spPr>
          <a:xfrm rot="1212048">
            <a:off x="7466224" y="652870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9" name="Shape 1759"/>
          <p:cNvSpPr/>
          <p:nvPr/>
        </p:nvSpPr>
        <p:spPr>
          <a:xfrm rot="12012047">
            <a:off x="6253832" y="9805680"/>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0" name="Shape 1760"/>
          <p:cNvSpPr/>
          <p:nvPr/>
        </p:nvSpPr>
        <p:spPr>
          <a:xfrm rot="3912048">
            <a:off x="8444332" y="743617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1" name="Shape 1761"/>
          <p:cNvSpPr/>
          <p:nvPr/>
        </p:nvSpPr>
        <p:spPr>
          <a:xfrm rot="14712047">
            <a:off x="5269869" y="8896054"/>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2" name="Shape 1762"/>
          <p:cNvSpPr/>
          <p:nvPr/>
        </p:nvSpPr>
        <p:spPr>
          <a:xfrm rot="20112048">
            <a:off x="6127160" y="657888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3" name="Shape 1763"/>
          <p:cNvSpPr/>
          <p:nvPr/>
        </p:nvSpPr>
        <p:spPr>
          <a:xfrm rot="9312047">
            <a:off x="7587041" y="9753346"/>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4" name="Shape 1764"/>
          <p:cNvSpPr/>
          <p:nvPr/>
        </p:nvSpPr>
        <p:spPr>
          <a:xfrm rot="6612047">
            <a:off x="8495589" y="8772310"/>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5" name="Shape 1765"/>
          <p:cNvSpPr/>
          <p:nvPr/>
        </p:nvSpPr>
        <p:spPr>
          <a:xfrm rot="17412048">
            <a:off x="5218612" y="7559917"/>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6" name="Shape 1766"/>
          <p:cNvSpPr/>
          <p:nvPr/>
        </p:nvSpPr>
        <p:spPr>
          <a:xfrm>
            <a:off x="9062070" y="4688676"/>
            <a:ext cx="4043386" cy="4043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7" name="Shape 1767"/>
          <p:cNvSpPr/>
          <p:nvPr/>
        </p:nvSpPr>
        <p:spPr>
          <a:xfrm>
            <a:off x="9562517" y="5189123"/>
            <a:ext cx="3058411" cy="303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8" name="Shape 1768"/>
          <p:cNvSpPr/>
          <p:nvPr/>
        </p:nvSpPr>
        <p:spPr>
          <a:xfrm>
            <a:off x="9695226" y="5321833"/>
            <a:ext cx="2777074" cy="2777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9" name="Shape 1769"/>
          <p:cNvSpPr/>
          <p:nvPr/>
        </p:nvSpPr>
        <p:spPr>
          <a:xfrm>
            <a:off x="10036088" y="5662694"/>
            <a:ext cx="2095350" cy="20953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0" name="Shape 1770"/>
          <p:cNvSpPr/>
          <p:nvPr/>
        </p:nvSpPr>
        <p:spPr>
          <a:xfrm>
            <a:off x="10673818" y="4211845"/>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1" name="Shape 1771"/>
          <p:cNvSpPr/>
          <p:nvPr/>
        </p:nvSpPr>
        <p:spPr>
          <a:xfrm rot="10800000">
            <a:off x="10665910" y="86399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2" name="Shape 1772"/>
          <p:cNvSpPr/>
          <p:nvPr/>
        </p:nvSpPr>
        <p:spPr>
          <a:xfrm rot="2700000">
            <a:off x="12234269" y="4863119"/>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3" name="Shape 1773"/>
          <p:cNvSpPr/>
          <p:nvPr/>
        </p:nvSpPr>
        <p:spPr>
          <a:xfrm rot="13500000">
            <a:off x="9097552" y="7988653"/>
            <a:ext cx="835705"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4" name="Shape 1774"/>
          <p:cNvSpPr/>
          <p:nvPr/>
        </p:nvSpPr>
        <p:spPr>
          <a:xfrm rot="18900000">
            <a:off x="9103143" y="48575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5" name="Shape 1775"/>
          <p:cNvSpPr/>
          <p:nvPr/>
        </p:nvSpPr>
        <p:spPr>
          <a:xfrm rot="8100000">
            <a:off x="12228678" y="7994244"/>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6" name="Shape 1776"/>
          <p:cNvSpPr/>
          <p:nvPr/>
        </p:nvSpPr>
        <p:spPr>
          <a:xfrm rot="5400000">
            <a:off x="12879951" y="6429840"/>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7" name="Shape 1777"/>
          <p:cNvSpPr/>
          <p:nvPr/>
        </p:nvSpPr>
        <p:spPr>
          <a:xfrm rot="16200000">
            <a:off x="8451870" y="6421933"/>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8" name="Shape 1778"/>
          <p:cNvSpPr/>
          <p:nvPr/>
        </p:nvSpPr>
        <p:spPr>
          <a:xfrm rot="21241703">
            <a:off x="8535402" y="9522688"/>
            <a:ext cx="1498019" cy="1498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9" name="Shape 1779"/>
          <p:cNvSpPr/>
          <p:nvPr/>
        </p:nvSpPr>
        <p:spPr>
          <a:xfrm rot="21241703">
            <a:off x="8720811" y="9708096"/>
            <a:ext cx="1127201" cy="1127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0" name="Shape 1780"/>
          <p:cNvSpPr/>
          <p:nvPr/>
        </p:nvSpPr>
        <p:spPr>
          <a:xfrm rot="21241703">
            <a:off x="8769977" y="9757263"/>
            <a:ext cx="1028868" cy="10288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1" name="Shape 1781"/>
          <p:cNvSpPr/>
          <p:nvPr/>
        </p:nvSpPr>
        <p:spPr>
          <a:xfrm rot="21241703">
            <a:off x="8896262" y="9883548"/>
            <a:ext cx="776298" cy="7762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2" name="Shape 1782"/>
          <p:cNvSpPr/>
          <p:nvPr/>
        </p:nvSpPr>
        <p:spPr>
          <a:xfrm rot="21241703">
            <a:off x="9047178" y="9350175"/>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3" name="Shape 1783"/>
          <p:cNvSpPr/>
          <p:nvPr/>
        </p:nvSpPr>
        <p:spPr>
          <a:xfrm rot="10441703">
            <a:off x="9214939" y="10982119"/>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4" name="Shape 1784"/>
          <p:cNvSpPr/>
          <p:nvPr/>
        </p:nvSpPr>
        <p:spPr>
          <a:xfrm rot="2341703">
            <a:off x="9647270" y="9530007"/>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5" name="Shape 1785"/>
          <p:cNvSpPr/>
          <p:nvPr/>
        </p:nvSpPr>
        <p:spPr>
          <a:xfrm rot="13141703">
            <a:off x="8611935" y="10802592"/>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6" name="Shape 1786"/>
          <p:cNvSpPr/>
          <p:nvPr/>
        </p:nvSpPr>
        <p:spPr>
          <a:xfrm rot="18541703">
            <a:off x="8493311" y="9648633"/>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7" name="Shape 1787"/>
          <p:cNvSpPr/>
          <p:nvPr/>
        </p:nvSpPr>
        <p:spPr>
          <a:xfrm rot="7741703">
            <a:off x="9765894" y="1068396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8" name="Shape 1788"/>
          <p:cNvSpPr/>
          <p:nvPr/>
        </p:nvSpPr>
        <p:spPr>
          <a:xfrm rot="5041703">
            <a:off x="9945575" y="10082419"/>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9" name="Shape 1789"/>
          <p:cNvSpPr/>
          <p:nvPr/>
        </p:nvSpPr>
        <p:spPr>
          <a:xfrm rot="15841703">
            <a:off x="8313630" y="10250180"/>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0" name="Shape 1790"/>
          <p:cNvSpPr/>
          <p:nvPr/>
        </p:nvSpPr>
        <p:spPr>
          <a:xfrm rot="872677">
            <a:off x="13506020" y="6498268"/>
            <a:ext cx="3190506" cy="319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1" name="Shape 1791"/>
          <p:cNvSpPr/>
          <p:nvPr/>
        </p:nvSpPr>
        <p:spPr>
          <a:xfrm rot="872677">
            <a:off x="13900908" y="6893155"/>
            <a:ext cx="2400733" cy="2400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2" name="Shape 1792"/>
          <p:cNvSpPr/>
          <p:nvPr/>
        </p:nvSpPr>
        <p:spPr>
          <a:xfrm rot="872677">
            <a:off x="14005624" y="6997872"/>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3" name="Shape 1793"/>
          <p:cNvSpPr/>
          <p:nvPr/>
        </p:nvSpPr>
        <p:spPr>
          <a:xfrm rot="872677">
            <a:off x="14274587" y="7266835"/>
            <a:ext cx="1653374"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4" name="Shape 1794"/>
          <p:cNvSpPr/>
          <p:nvPr/>
        </p:nvSpPr>
        <p:spPr>
          <a:xfrm rot="872677">
            <a:off x="15216337" y="6179571"/>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5" name="Shape 1795"/>
          <p:cNvSpPr/>
          <p:nvPr/>
        </p:nvSpPr>
        <p:spPr>
          <a:xfrm rot="11672676">
            <a:off x="14332822" y="9560084"/>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6" name="Shape 1796"/>
          <p:cNvSpPr/>
          <p:nvPr/>
        </p:nvSpPr>
        <p:spPr>
          <a:xfrm rot="3572677">
            <a:off x="16279121" y="6986222"/>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7" name="Shape 1797"/>
          <p:cNvSpPr/>
          <p:nvPr/>
        </p:nvSpPr>
        <p:spPr>
          <a:xfrm rot="14372677">
            <a:off x="13263998" y="8751867"/>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8" name="Shape 1798"/>
          <p:cNvSpPr/>
          <p:nvPr/>
        </p:nvSpPr>
        <p:spPr>
          <a:xfrm rot="19772677">
            <a:off x="13888738" y="6361483"/>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9" name="Shape 1799"/>
          <p:cNvSpPr/>
          <p:nvPr/>
        </p:nvSpPr>
        <p:spPr>
          <a:xfrm rot="8972676">
            <a:off x="15654382" y="9376607"/>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0" name="Shape 1800"/>
          <p:cNvSpPr/>
          <p:nvPr/>
        </p:nvSpPr>
        <p:spPr>
          <a:xfrm rot="6272676">
            <a:off x="16461816" y="8310802"/>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1" name="Shape 1801"/>
          <p:cNvSpPr/>
          <p:nvPr/>
        </p:nvSpPr>
        <p:spPr>
          <a:xfrm rot="17072677">
            <a:off x="13081303" y="7427288"/>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2" name="Shape 1802"/>
          <p:cNvSpPr/>
          <p:nvPr/>
        </p:nvSpPr>
        <p:spPr>
          <a:xfrm rot="17972967">
            <a:off x="16851922" y="3907497"/>
            <a:ext cx="4263474" cy="42628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3" name="Shape 1803"/>
          <p:cNvSpPr/>
          <p:nvPr/>
        </p:nvSpPr>
        <p:spPr>
          <a:xfrm rot="21356726">
            <a:off x="17370482" y="4425756"/>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4" name="Shape 1804"/>
          <p:cNvSpPr/>
          <p:nvPr/>
        </p:nvSpPr>
        <p:spPr>
          <a:xfrm rot="21356726">
            <a:off x="17511211" y="4566485"/>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5" name="Shape 1805"/>
          <p:cNvSpPr/>
          <p:nvPr/>
        </p:nvSpPr>
        <p:spPr>
          <a:xfrm rot="21356726">
            <a:off x="17872671" y="4927946"/>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grpSp>
        <p:nvGrpSpPr>
          <p:cNvPr id="2077" name="Group 2076">
            <a:extLst>
              <a:ext uri="{FF2B5EF4-FFF2-40B4-BE49-F238E27FC236}">
                <a16:creationId xmlns:a16="http://schemas.microsoft.com/office/drawing/2014/main" id="{D9FF08B0-0446-4788-BF9C-86450693F899}"/>
              </a:ext>
            </a:extLst>
          </p:cNvPr>
          <p:cNvGrpSpPr/>
          <p:nvPr/>
        </p:nvGrpSpPr>
        <p:grpSpPr>
          <a:xfrm rot="263955">
            <a:off x="16339727" y="3394704"/>
            <a:ext cx="5287864" cy="5287865"/>
            <a:chOff x="16339727" y="3394704"/>
            <a:chExt cx="5287864" cy="5287865"/>
          </a:xfrm>
        </p:grpSpPr>
        <p:sp>
          <p:nvSpPr>
            <p:cNvPr id="1806" name="Shape 1806"/>
            <p:cNvSpPr/>
            <p:nvPr/>
          </p:nvSpPr>
          <p:spPr>
            <a:xfrm rot="21356726">
              <a:off x="18382913" y="3394704"/>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7" name="Shape 1807"/>
            <p:cNvSpPr/>
            <p:nvPr/>
          </p:nvSpPr>
          <p:spPr>
            <a:xfrm rot="10556727">
              <a:off x="18706562" y="8079218"/>
              <a:ext cx="886207" cy="60335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8" name="Shape 1808"/>
            <p:cNvSpPr/>
            <p:nvPr/>
          </p:nvSpPr>
          <p:spPr>
            <a:xfrm rot="2456726">
              <a:off x="20082354" y="3966604"/>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9" name="Shape 1809"/>
            <p:cNvSpPr/>
            <p:nvPr/>
          </p:nvSpPr>
          <p:spPr>
            <a:xfrm rot="13256727">
              <a:off x="16998756" y="75079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0" name="Shape 1810"/>
            <p:cNvSpPr/>
            <p:nvPr/>
          </p:nvSpPr>
          <p:spPr>
            <a:xfrm rot="18656726">
              <a:off x="16769901" y="4195459"/>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1" name="Shape 1811"/>
            <p:cNvSpPr/>
            <p:nvPr/>
          </p:nvSpPr>
          <p:spPr>
            <a:xfrm rot="7856727">
              <a:off x="20311208" y="72790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2" name="Shape 1812"/>
            <p:cNvSpPr/>
            <p:nvPr/>
          </p:nvSpPr>
          <p:spPr>
            <a:xfrm rot="5156726">
              <a:off x="20882812" y="5575433"/>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3" name="Shape 1813"/>
            <p:cNvSpPr/>
            <p:nvPr/>
          </p:nvSpPr>
          <p:spPr>
            <a:xfrm rot="15956726">
              <a:off x="16198298" y="589908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grpSp>
      <p:sp>
        <p:nvSpPr>
          <p:cNvPr id="1815" name="Shape 1815"/>
          <p:cNvSpPr/>
          <p:nvPr/>
        </p:nvSpPr>
        <p:spPr>
          <a:xfrm rot="1212048">
            <a:off x="19841840" y="8612667"/>
            <a:ext cx="1814540" cy="1814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0" name="Shape 1850"/>
          <p:cNvSpPr/>
          <p:nvPr/>
        </p:nvSpPr>
        <p:spPr>
          <a:xfrm rot="1372297">
            <a:off x="-2517006" y="6838305"/>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1" name="Shape 1851"/>
          <p:cNvSpPr/>
          <p:nvPr/>
        </p:nvSpPr>
        <p:spPr>
          <a:xfrm rot="1372297">
            <a:off x="-2114575" y="7240736"/>
            <a:ext cx="2446599"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2" name="Shape 1852"/>
          <p:cNvSpPr/>
          <p:nvPr/>
        </p:nvSpPr>
        <p:spPr>
          <a:xfrm rot="1372297">
            <a:off x="-2007858" y="7347453"/>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3" name="Shape 1853"/>
          <p:cNvSpPr/>
          <p:nvPr/>
        </p:nvSpPr>
        <p:spPr>
          <a:xfrm rot="1372297">
            <a:off x="-1733756" y="7621555"/>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4" name="Shape 1854"/>
          <p:cNvSpPr/>
          <p:nvPr/>
        </p:nvSpPr>
        <p:spPr>
          <a:xfrm rot="1372297">
            <a:off x="-529445" y="659731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5" name="Shape 1855"/>
          <p:cNvSpPr/>
          <p:nvPr/>
        </p:nvSpPr>
        <p:spPr>
          <a:xfrm rot="12172297">
            <a:off x="-1919275" y="987569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6" name="Shape 1856"/>
          <p:cNvSpPr/>
          <p:nvPr/>
        </p:nvSpPr>
        <p:spPr>
          <a:xfrm rot="4072297">
            <a:off x="423173" y="7567567"/>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7" name="Shape 1857"/>
          <p:cNvSpPr/>
          <p:nvPr/>
        </p:nvSpPr>
        <p:spPr>
          <a:xfrm rot="14872297">
            <a:off x="-2877751" y="8902973"/>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8" name="Shape 1858"/>
          <p:cNvSpPr/>
          <p:nvPr/>
        </p:nvSpPr>
        <p:spPr>
          <a:xfrm rot="20272297">
            <a:off x="-1894993" y="6584808"/>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9" name="Shape 1859"/>
          <p:cNvSpPr/>
          <p:nvPr/>
        </p:nvSpPr>
        <p:spPr>
          <a:xfrm rot="9472297">
            <a:off x="-559585" y="9885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0" name="Shape 1860"/>
          <p:cNvSpPr/>
          <p:nvPr/>
        </p:nvSpPr>
        <p:spPr>
          <a:xfrm rot="6772297">
            <a:off x="411902" y="893018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1" name="Shape 1861"/>
          <p:cNvSpPr/>
          <p:nvPr/>
        </p:nvSpPr>
        <p:spPr>
          <a:xfrm rot="17572297">
            <a:off x="-2866480" y="754035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3" name="Shape 1863"/>
          <p:cNvSpPr/>
          <p:nvPr/>
        </p:nvSpPr>
        <p:spPr>
          <a:xfrm rot="1372297">
            <a:off x="7105866" y="4338832"/>
            <a:ext cx="1517785"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4" name="Shape 1874"/>
          <p:cNvSpPr/>
          <p:nvPr/>
        </p:nvSpPr>
        <p:spPr>
          <a:xfrm rot="1372297">
            <a:off x="11435770" y="9065077"/>
            <a:ext cx="2017094" cy="2017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5" name="Shape 1875"/>
          <p:cNvSpPr/>
          <p:nvPr/>
        </p:nvSpPr>
        <p:spPr>
          <a:xfrm rot="1372297">
            <a:off x="11685424" y="9314731"/>
            <a:ext cx="1517786"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6" name="Shape 1876"/>
          <p:cNvSpPr/>
          <p:nvPr/>
        </p:nvSpPr>
        <p:spPr>
          <a:xfrm rot="1372297">
            <a:off x="11751628" y="9380935"/>
            <a:ext cx="1385378" cy="13853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7" name="Shape 1877"/>
          <p:cNvSpPr/>
          <p:nvPr/>
        </p:nvSpPr>
        <p:spPr>
          <a:xfrm rot="1372297">
            <a:off x="11921671" y="9550978"/>
            <a:ext cx="1045292" cy="104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8" name="Shape 1878"/>
          <p:cNvSpPr/>
          <p:nvPr/>
        </p:nvSpPr>
        <p:spPr>
          <a:xfrm rot="1372297">
            <a:off x="12668784" y="891557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79" name="Shape 1879"/>
          <p:cNvSpPr/>
          <p:nvPr/>
        </p:nvSpPr>
        <p:spPr>
          <a:xfrm rot="12172297">
            <a:off x="11806582" y="10949369"/>
            <a:ext cx="416902"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0" name="Shape 1880"/>
          <p:cNvSpPr/>
          <p:nvPr/>
        </p:nvSpPr>
        <p:spPr>
          <a:xfrm rot="4072297">
            <a:off x="13259754" y="951748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1" name="Shape 1881"/>
          <p:cNvSpPr/>
          <p:nvPr/>
        </p:nvSpPr>
        <p:spPr>
          <a:xfrm rot="14872297">
            <a:off x="11211976" y="10345926"/>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2" name="Shape 1882"/>
          <p:cNvSpPr/>
          <p:nvPr/>
        </p:nvSpPr>
        <p:spPr>
          <a:xfrm rot="20272297">
            <a:off x="11821645" y="8907816"/>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3" name="Shape 1883"/>
          <p:cNvSpPr/>
          <p:nvPr/>
        </p:nvSpPr>
        <p:spPr>
          <a:xfrm rot="9472297">
            <a:off x="12650086" y="10955595"/>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4" name="Shape 1884"/>
          <p:cNvSpPr/>
          <p:nvPr/>
        </p:nvSpPr>
        <p:spPr>
          <a:xfrm rot="6772297">
            <a:off x="13252763" y="10362807"/>
            <a:ext cx="416902"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5" name="Shape 1885"/>
          <p:cNvSpPr/>
          <p:nvPr/>
        </p:nvSpPr>
        <p:spPr>
          <a:xfrm rot="17572297">
            <a:off x="11218969" y="9500604"/>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pic>
        <p:nvPicPr>
          <p:cNvPr id="3" name="Graphic 2">
            <a:extLst>
              <a:ext uri="{FF2B5EF4-FFF2-40B4-BE49-F238E27FC236}">
                <a16:creationId xmlns:a16="http://schemas.microsoft.com/office/drawing/2014/main" id="{253E7551-68E5-4713-BE69-16CD9FBF3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29794" y="5269699"/>
            <a:ext cx="1578190" cy="1578190"/>
          </a:xfrm>
          <a:prstGeom prst="rect">
            <a:avLst/>
          </a:prstGeom>
        </p:spPr>
      </p:pic>
      <p:pic>
        <p:nvPicPr>
          <p:cNvPr id="7" name="Graphic 6">
            <a:extLst>
              <a:ext uri="{FF2B5EF4-FFF2-40B4-BE49-F238E27FC236}">
                <a16:creationId xmlns:a16="http://schemas.microsoft.com/office/drawing/2014/main" id="{70B1A933-DE2F-4072-B5F7-3856D0C9A4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6137" y="7853654"/>
            <a:ext cx="1113204" cy="1113204"/>
          </a:xfrm>
          <a:prstGeom prst="rect">
            <a:avLst/>
          </a:prstGeom>
        </p:spPr>
      </p:pic>
      <p:pic>
        <p:nvPicPr>
          <p:cNvPr id="9" name="Graphic 8">
            <a:extLst>
              <a:ext uri="{FF2B5EF4-FFF2-40B4-BE49-F238E27FC236}">
                <a16:creationId xmlns:a16="http://schemas.microsoft.com/office/drawing/2014/main" id="{ED34DED5-CB43-4C22-975B-01477C0C87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5413" y="5877108"/>
            <a:ext cx="1662370" cy="1662370"/>
          </a:xfrm>
          <a:prstGeom prst="rect">
            <a:avLst/>
          </a:prstGeom>
        </p:spPr>
      </p:pic>
      <p:pic>
        <p:nvPicPr>
          <p:cNvPr id="13" name="Graphic 12">
            <a:extLst>
              <a:ext uri="{FF2B5EF4-FFF2-40B4-BE49-F238E27FC236}">
                <a16:creationId xmlns:a16="http://schemas.microsoft.com/office/drawing/2014/main" id="{256BAF47-425C-4B01-B74F-A6E37A2E51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12625" y="9994486"/>
            <a:ext cx="571588" cy="571588"/>
          </a:xfrm>
          <a:prstGeom prst="rect">
            <a:avLst/>
          </a:prstGeom>
        </p:spPr>
      </p:pic>
      <p:pic>
        <p:nvPicPr>
          <p:cNvPr id="21" name="Graphic 20">
            <a:extLst>
              <a:ext uri="{FF2B5EF4-FFF2-40B4-BE49-F238E27FC236}">
                <a16:creationId xmlns:a16="http://schemas.microsoft.com/office/drawing/2014/main" id="{AC48823C-C765-486F-A18A-CF72FDCC7F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35869" y="7435403"/>
            <a:ext cx="1333888" cy="1333888"/>
          </a:xfrm>
          <a:prstGeom prst="rect">
            <a:avLst/>
          </a:prstGeom>
        </p:spPr>
      </p:pic>
      <p:pic>
        <p:nvPicPr>
          <p:cNvPr id="27" name="Graphic 26">
            <a:extLst>
              <a:ext uri="{FF2B5EF4-FFF2-40B4-BE49-F238E27FC236}">
                <a16:creationId xmlns:a16="http://schemas.microsoft.com/office/drawing/2014/main" id="{EC529BD3-59E8-45C4-A09C-9AC122C5DB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927617" y="9567400"/>
            <a:ext cx="988886" cy="988886"/>
          </a:xfrm>
          <a:prstGeom prst="rect">
            <a:avLst/>
          </a:prstGeom>
        </p:spPr>
      </p:pic>
      <p:pic>
        <p:nvPicPr>
          <p:cNvPr id="31" name="Graphic 30">
            <a:extLst>
              <a:ext uri="{FF2B5EF4-FFF2-40B4-BE49-F238E27FC236}">
                <a16:creationId xmlns:a16="http://schemas.microsoft.com/office/drawing/2014/main" id="{2AD4982C-A4BF-45E3-93F9-D76A685F86B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321564" y="5964331"/>
            <a:ext cx="1676970" cy="1676970"/>
          </a:xfrm>
          <a:prstGeom prst="rect">
            <a:avLst/>
          </a:prstGeom>
        </p:spPr>
      </p:pic>
      <p:sp>
        <p:nvSpPr>
          <p:cNvPr id="2048" name="AutoShape 4" descr="Image result for node.js logo wiki">
            <a:extLst>
              <a:ext uri="{FF2B5EF4-FFF2-40B4-BE49-F238E27FC236}">
                <a16:creationId xmlns:a16="http://schemas.microsoft.com/office/drawing/2014/main" id="{F3F422AC-36B2-4F41-8BEE-92F060619D5D}"/>
              </a:ext>
            </a:extLst>
          </p:cNvPr>
          <p:cNvSpPr>
            <a:spLocks noChangeAspect="1" noChangeArrowheads="1"/>
          </p:cNvSpPr>
          <p:nvPr/>
        </p:nvSpPr>
        <p:spPr bwMode="auto">
          <a:xfrm>
            <a:off x="9382125" y="5608991"/>
            <a:ext cx="5619750" cy="3438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76" name="TextBox 2075">
            <a:extLst>
              <a:ext uri="{FF2B5EF4-FFF2-40B4-BE49-F238E27FC236}">
                <a16:creationId xmlns:a16="http://schemas.microsoft.com/office/drawing/2014/main" id="{9FC33C93-CDA1-436B-A9AD-E0F8C27FDBCF}"/>
              </a:ext>
            </a:extLst>
          </p:cNvPr>
          <p:cNvSpPr txBox="1"/>
          <p:nvPr/>
        </p:nvSpPr>
        <p:spPr>
          <a:xfrm>
            <a:off x="15730782" y="3110590"/>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Terminal</a:t>
            </a:r>
          </a:p>
        </p:txBody>
      </p:sp>
      <p:sp>
        <p:nvSpPr>
          <p:cNvPr id="215" name="TextBox 214">
            <a:extLst>
              <a:ext uri="{FF2B5EF4-FFF2-40B4-BE49-F238E27FC236}">
                <a16:creationId xmlns:a16="http://schemas.microsoft.com/office/drawing/2014/main" id="{BB983853-DC40-4E2A-A836-CEC260834EEF}"/>
              </a:ext>
            </a:extLst>
          </p:cNvPr>
          <p:cNvSpPr txBox="1"/>
          <p:nvPr/>
        </p:nvSpPr>
        <p:spPr>
          <a:xfrm>
            <a:off x="808983" y="3905672"/>
            <a:ext cx="1848518"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Editor</a:t>
            </a:r>
          </a:p>
        </p:txBody>
      </p:sp>
      <p:sp>
        <p:nvSpPr>
          <p:cNvPr id="216" name="TextBox 215">
            <a:extLst>
              <a:ext uri="{FF2B5EF4-FFF2-40B4-BE49-F238E27FC236}">
                <a16:creationId xmlns:a16="http://schemas.microsoft.com/office/drawing/2014/main" id="{795E221A-3A5D-40AD-B7E7-91E564F0F077}"/>
              </a:ext>
            </a:extLst>
          </p:cNvPr>
          <p:cNvSpPr txBox="1"/>
          <p:nvPr/>
        </p:nvSpPr>
        <p:spPr>
          <a:xfrm>
            <a:off x="11402819" y="3892682"/>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Debugger</a:t>
            </a:r>
          </a:p>
        </p:txBody>
      </p:sp>
      <p:sp>
        <p:nvSpPr>
          <p:cNvPr id="219" name="TextBox 218">
            <a:extLst>
              <a:ext uri="{FF2B5EF4-FFF2-40B4-BE49-F238E27FC236}">
                <a16:creationId xmlns:a16="http://schemas.microsoft.com/office/drawing/2014/main" id="{26D76992-4197-432F-A273-36B60F49B0F8}"/>
              </a:ext>
            </a:extLst>
          </p:cNvPr>
          <p:cNvSpPr txBox="1"/>
          <p:nvPr/>
        </p:nvSpPr>
        <p:spPr>
          <a:xfrm>
            <a:off x="10939954" y="11160959"/>
            <a:ext cx="3064692"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tx1"/>
                </a:solidFill>
                <a:effectLst/>
                <a:uFillTx/>
                <a:latin typeface="+mj-lt"/>
                <a:ea typeface="+mj-ea"/>
                <a:cs typeface="+mj-cs"/>
                <a:sym typeface="Lato Light"/>
              </a:rPr>
              <a:t>Packages</a:t>
            </a:r>
          </a:p>
        </p:txBody>
      </p:sp>
      <p:sp>
        <p:nvSpPr>
          <p:cNvPr id="220" name="TextBox 219">
            <a:extLst>
              <a:ext uri="{FF2B5EF4-FFF2-40B4-BE49-F238E27FC236}">
                <a16:creationId xmlns:a16="http://schemas.microsoft.com/office/drawing/2014/main" id="{33974C65-0EDA-4F4B-BF7B-BF7F97DE66BC}"/>
              </a:ext>
            </a:extLst>
          </p:cNvPr>
          <p:cNvSpPr txBox="1"/>
          <p:nvPr/>
        </p:nvSpPr>
        <p:spPr>
          <a:xfrm>
            <a:off x="15522592" y="8868693"/>
            <a:ext cx="3064692"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tx1"/>
                </a:solidFill>
                <a:effectLst/>
                <a:uFillTx/>
                <a:latin typeface="+mj-lt"/>
                <a:ea typeface="+mj-ea"/>
                <a:cs typeface="+mj-cs"/>
                <a:sym typeface="Lato Light"/>
              </a:rPr>
              <a:t>Tools</a:t>
            </a:r>
          </a:p>
        </p:txBody>
      </p:sp>
      <p:sp>
        <p:nvSpPr>
          <p:cNvPr id="227" name="TextBox 226">
            <a:extLst>
              <a:ext uri="{FF2B5EF4-FFF2-40B4-BE49-F238E27FC236}">
                <a16:creationId xmlns:a16="http://schemas.microsoft.com/office/drawing/2014/main" id="{EC262FD1-C0B1-4925-9E78-22FCE8A7358D}"/>
              </a:ext>
            </a:extLst>
          </p:cNvPr>
          <p:cNvSpPr txBox="1"/>
          <p:nvPr/>
        </p:nvSpPr>
        <p:spPr>
          <a:xfrm>
            <a:off x="6929174" y="10893784"/>
            <a:ext cx="306469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Runtimes</a:t>
            </a:r>
          </a:p>
        </p:txBody>
      </p:sp>
      <p:sp>
        <p:nvSpPr>
          <p:cNvPr id="117" name="TextBox 116">
            <a:extLst>
              <a:ext uri="{FF2B5EF4-FFF2-40B4-BE49-F238E27FC236}">
                <a16:creationId xmlns:a16="http://schemas.microsoft.com/office/drawing/2014/main" id="{28565CB2-EF00-4E38-8E01-A83C9BD5C16B}"/>
              </a:ext>
            </a:extLst>
          </p:cNvPr>
          <p:cNvSpPr txBox="1"/>
          <p:nvPr/>
        </p:nvSpPr>
        <p:spPr>
          <a:xfrm>
            <a:off x="3674438" y="9433989"/>
            <a:ext cx="3064692" cy="882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tx1"/>
                </a:solidFill>
                <a:effectLst/>
                <a:uFillTx/>
                <a:latin typeface="+mj-lt"/>
                <a:ea typeface="+mj-ea"/>
                <a:cs typeface="+mj-cs"/>
                <a:sym typeface="Lato Light"/>
              </a:rPr>
              <a:t>Source</a:t>
            </a:r>
          </a:p>
        </p:txBody>
      </p:sp>
    </p:spTree>
    <p:extLst>
      <p:ext uri="{BB962C8B-B14F-4D97-AF65-F5344CB8AC3E}">
        <p14:creationId xmlns:p14="http://schemas.microsoft.com/office/powerpoint/2010/main" val="347391071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Shape 1740"/>
          <p:cNvSpPr>
            <a:spLocks noGrp="1"/>
          </p:cNvSpPr>
          <p:nvPr>
            <p:ph type="title"/>
          </p:nvPr>
        </p:nvSpPr>
        <p:spPr>
          <a:prstGeom prst="rect">
            <a:avLst/>
          </a:prstGeom>
        </p:spPr>
        <p:txBody>
          <a:bodyPr>
            <a:normAutofit fontScale="90000"/>
          </a:bodyPr>
          <a:lstStyle/>
          <a:p>
            <a:pPr lvl="0">
              <a:defRPr sz="1800" cap="none">
                <a:solidFill>
                  <a:srgbClr val="000000"/>
                </a:solidFill>
              </a:defRPr>
            </a:pPr>
            <a:r>
              <a:rPr lang="en-US" sz="9000" cap="all" dirty="0">
                <a:solidFill>
                  <a:schemeClr val="accent1"/>
                </a:solidFill>
              </a:rPr>
              <a:t>What Is A Dev Environment?</a:t>
            </a:r>
            <a:endParaRPr sz="9000" cap="all" dirty="0">
              <a:solidFill>
                <a:schemeClr val="accent1"/>
              </a:solidFill>
            </a:endParaRPr>
          </a:p>
        </p:txBody>
      </p:sp>
      <p:sp>
        <p:nvSpPr>
          <p:cNvPr id="1742" name="Shape 1742"/>
          <p:cNvSpPr/>
          <p:nvPr/>
        </p:nvSpPr>
        <p:spPr>
          <a:xfrm>
            <a:off x="983667" y="4654758"/>
            <a:ext cx="4287732" cy="42877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3" name="Shape 1743"/>
          <p:cNvSpPr/>
          <p:nvPr/>
        </p:nvSpPr>
        <p:spPr>
          <a:xfrm>
            <a:off x="1514357" y="5185447"/>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4" name="Shape 1744"/>
          <p:cNvSpPr/>
          <p:nvPr/>
        </p:nvSpPr>
        <p:spPr>
          <a:xfrm>
            <a:off x="1655086" y="5326176"/>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5" name="Shape 1745"/>
          <p:cNvSpPr/>
          <p:nvPr/>
        </p:nvSpPr>
        <p:spPr>
          <a:xfrm>
            <a:off x="2016546" y="5687637"/>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6" name="Shape 1746"/>
          <p:cNvSpPr/>
          <p:nvPr/>
        </p:nvSpPr>
        <p:spPr>
          <a:xfrm>
            <a:off x="2692814" y="41491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7" name="Shape 1747"/>
          <p:cNvSpPr/>
          <p:nvPr/>
        </p:nvSpPr>
        <p:spPr>
          <a:xfrm rot="10800000">
            <a:off x="2684429" y="884478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8" name="Shape 1748"/>
          <p:cNvSpPr/>
          <p:nvPr/>
        </p:nvSpPr>
        <p:spPr>
          <a:xfrm rot="2700000">
            <a:off x="4347565" y="4839742"/>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9" name="Shape 1749"/>
          <p:cNvSpPr/>
          <p:nvPr/>
        </p:nvSpPr>
        <p:spPr>
          <a:xfrm rot="13500000">
            <a:off x="1021293" y="815415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0" name="Shape 1750"/>
          <p:cNvSpPr/>
          <p:nvPr/>
        </p:nvSpPr>
        <p:spPr>
          <a:xfrm rot="18900000">
            <a:off x="1027223" y="483381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1" name="Shape 1751"/>
          <p:cNvSpPr/>
          <p:nvPr/>
        </p:nvSpPr>
        <p:spPr>
          <a:xfrm rot="8100000">
            <a:off x="4341636" y="816008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2" name="Shape 1752"/>
          <p:cNvSpPr/>
          <p:nvPr/>
        </p:nvSpPr>
        <p:spPr>
          <a:xfrm rot="5400000">
            <a:off x="5032266" y="650114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3" name="Shape 1753"/>
          <p:cNvSpPr/>
          <p:nvPr/>
        </p:nvSpPr>
        <p:spPr>
          <a:xfrm rot="16200000">
            <a:off x="336592" y="64927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4" name="Shape 1754"/>
          <p:cNvSpPr/>
          <p:nvPr/>
        </p:nvSpPr>
        <p:spPr>
          <a:xfrm rot="1212048">
            <a:off x="5591562" y="6795338"/>
            <a:ext cx="3190506" cy="31905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5" name="Shape 1755"/>
          <p:cNvSpPr/>
          <p:nvPr/>
        </p:nvSpPr>
        <p:spPr>
          <a:xfrm rot="1212048">
            <a:off x="5986448" y="7190224"/>
            <a:ext cx="2400733" cy="2400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6" name="Shape 1756"/>
          <p:cNvSpPr/>
          <p:nvPr/>
        </p:nvSpPr>
        <p:spPr>
          <a:xfrm rot="1212048">
            <a:off x="6091165" y="7294941"/>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7" name="Shape 1757"/>
          <p:cNvSpPr/>
          <p:nvPr/>
        </p:nvSpPr>
        <p:spPr>
          <a:xfrm rot="1212048">
            <a:off x="6360128" y="7563904"/>
            <a:ext cx="1653373"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8" name="Shape 1758"/>
          <p:cNvSpPr/>
          <p:nvPr/>
        </p:nvSpPr>
        <p:spPr>
          <a:xfrm rot="1212048">
            <a:off x="7466224" y="652870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9" name="Shape 1759"/>
          <p:cNvSpPr/>
          <p:nvPr/>
        </p:nvSpPr>
        <p:spPr>
          <a:xfrm rot="12012047">
            <a:off x="6253832" y="9805680"/>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0" name="Shape 1760"/>
          <p:cNvSpPr/>
          <p:nvPr/>
        </p:nvSpPr>
        <p:spPr>
          <a:xfrm rot="3912048">
            <a:off x="8444332" y="743617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1" name="Shape 1761"/>
          <p:cNvSpPr/>
          <p:nvPr/>
        </p:nvSpPr>
        <p:spPr>
          <a:xfrm rot="14712047">
            <a:off x="5269869" y="8896054"/>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2" name="Shape 1762"/>
          <p:cNvSpPr/>
          <p:nvPr/>
        </p:nvSpPr>
        <p:spPr>
          <a:xfrm rot="20112048">
            <a:off x="6127160" y="657888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3" name="Shape 1763"/>
          <p:cNvSpPr/>
          <p:nvPr/>
        </p:nvSpPr>
        <p:spPr>
          <a:xfrm rot="9312047">
            <a:off x="7587041" y="9753346"/>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4" name="Shape 1764"/>
          <p:cNvSpPr/>
          <p:nvPr/>
        </p:nvSpPr>
        <p:spPr>
          <a:xfrm rot="6612047">
            <a:off x="8495589" y="8772310"/>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5" name="Shape 1765"/>
          <p:cNvSpPr/>
          <p:nvPr/>
        </p:nvSpPr>
        <p:spPr>
          <a:xfrm rot="17412048">
            <a:off x="5218612" y="7559917"/>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6" name="Shape 1766"/>
          <p:cNvSpPr/>
          <p:nvPr/>
        </p:nvSpPr>
        <p:spPr>
          <a:xfrm>
            <a:off x="9062070" y="4688676"/>
            <a:ext cx="4043386" cy="4043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7" name="Shape 1767"/>
          <p:cNvSpPr/>
          <p:nvPr/>
        </p:nvSpPr>
        <p:spPr>
          <a:xfrm>
            <a:off x="9562517" y="5189123"/>
            <a:ext cx="3058411" cy="303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8" name="Shape 1768"/>
          <p:cNvSpPr/>
          <p:nvPr/>
        </p:nvSpPr>
        <p:spPr>
          <a:xfrm>
            <a:off x="9695226" y="5321833"/>
            <a:ext cx="2777074" cy="2777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9" name="Shape 1769"/>
          <p:cNvSpPr/>
          <p:nvPr/>
        </p:nvSpPr>
        <p:spPr>
          <a:xfrm>
            <a:off x="10036088" y="5662694"/>
            <a:ext cx="2095350" cy="20953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0" name="Shape 1770"/>
          <p:cNvSpPr/>
          <p:nvPr/>
        </p:nvSpPr>
        <p:spPr>
          <a:xfrm>
            <a:off x="10673818" y="4211845"/>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1" name="Shape 1771"/>
          <p:cNvSpPr/>
          <p:nvPr/>
        </p:nvSpPr>
        <p:spPr>
          <a:xfrm rot="10800000">
            <a:off x="10665910" y="86399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2" name="Shape 1772"/>
          <p:cNvSpPr/>
          <p:nvPr/>
        </p:nvSpPr>
        <p:spPr>
          <a:xfrm rot="2700000">
            <a:off x="12234269" y="4863119"/>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3" name="Shape 1773"/>
          <p:cNvSpPr/>
          <p:nvPr/>
        </p:nvSpPr>
        <p:spPr>
          <a:xfrm rot="13500000">
            <a:off x="9097552" y="7988653"/>
            <a:ext cx="835705"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4" name="Shape 1774"/>
          <p:cNvSpPr/>
          <p:nvPr/>
        </p:nvSpPr>
        <p:spPr>
          <a:xfrm rot="18900000">
            <a:off x="9103143" y="48575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5" name="Shape 1775"/>
          <p:cNvSpPr/>
          <p:nvPr/>
        </p:nvSpPr>
        <p:spPr>
          <a:xfrm rot="8100000">
            <a:off x="12228678" y="7994244"/>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6" name="Shape 1776"/>
          <p:cNvSpPr/>
          <p:nvPr/>
        </p:nvSpPr>
        <p:spPr>
          <a:xfrm rot="5400000">
            <a:off x="12879951" y="6429840"/>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7" name="Shape 1777"/>
          <p:cNvSpPr/>
          <p:nvPr/>
        </p:nvSpPr>
        <p:spPr>
          <a:xfrm rot="16200000">
            <a:off x="8451870" y="6421933"/>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8" name="Shape 1778"/>
          <p:cNvSpPr/>
          <p:nvPr/>
        </p:nvSpPr>
        <p:spPr>
          <a:xfrm rot="21241703">
            <a:off x="8535402" y="9522688"/>
            <a:ext cx="1498019" cy="1498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9" name="Shape 1779"/>
          <p:cNvSpPr/>
          <p:nvPr/>
        </p:nvSpPr>
        <p:spPr>
          <a:xfrm rot="21241703">
            <a:off x="8720811" y="9708096"/>
            <a:ext cx="1127201" cy="1127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0" name="Shape 1780"/>
          <p:cNvSpPr/>
          <p:nvPr/>
        </p:nvSpPr>
        <p:spPr>
          <a:xfrm rot="21241703">
            <a:off x="8769977" y="9757263"/>
            <a:ext cx="1028868" cy="10288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1" name="Shape 1781"/>
          <p:cNvSpPr/>
          <p:nvPr/>
        </p:nvSpPr>
        <p:spPr>
          <a:xfrm rot="21241703">
            <a:off x="8896262" y="9883548"/>
            <a:ext cx="776298" cy="7762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2" name="Shape 1782"/>
          <p:cNvSpPr/>
          <p:nvPr/>
        </p:nvSpPr>
        <p:spPr>
          <a:xfrm rot="21241703">
            <a:off x="9047178" y="9350175"/>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3" name="Shape 1783"/>
          <p:cNvSpPr/>
          <p:nvPr/>
        </p:nvSpPr>
        <p:spPr>
          <a:xfrm rot="10441703">
            <a:off x="9214939" y="10982119"/>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4" name="Shape 1784"/>
          <p:cNvSpPr/>
          <p:nvPr/>
        </p:nvSpPr>
        <p:spPr>
          <a:xfrm rot="2341703">
            <a:off x="9647270" y="9530007"/>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5" name="Shape 1785"/>
          <p:cNvSpPr/>
          <p:nvPr/>
        </p:nvSpPr>
        <p:spPr>
          <a:xfrm rot="13141703">
            <a:off x="8611935" y="10802592"/>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6" name="Shape 1786"/>
          <p:cNvSpPr/>
          <p:nvPr/>
        </p:nvSpPr>
        <p:spPr>
          <a:xfrm rot="18541703">
            <a:off x="8493311" y="9648633"/>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7" name="Shape 1787"/>
          <p:cNvSpPr/>
          <p:nvPr/>
        </p:nvSpPr>
        <p:spPr>
          <a:xfrm rot="7741703">
            <a:off x="9765894" y="1068396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8" name="Shape 1788"/>
          <p:cNvSpPr/>
          <p:nvPr/>
        </p:nvSpPr>
        <p:spPr>
          <a:xfrm rot="5041703">
            <a:off x="9945575" y="10082419"/>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9" name="Shape 1789"/>
          <p:cNvSpPr/>
          <p:nvPr/>
        </p:nvSpPr>
        <p:spPr>
          <a:xfrm rot="15841703">
            <a:off x="8313630" y="10250180"/>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0" name="Shape 1790"/>
          <p:cNvSpPr/>
          <p:nvPr/>
        </p:nvSpPr>
        <p:spPr>
          <a:xfrm rot="872677">
            <a:off x="13506020" y="6498268"/>
            <a:ext cx="3190506" cy="319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1" name="Shape 1791"/>
          <p:cNvSpPr/>
          <p:nvPr/>
        </p:nvSpPr>
        <p:spPr>
          <a:xfrm rot="872677">
            <a:off x="13900908" y="6893155"/>
            <a:ext cx="2400733" cy="2400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2" name="Shape 1792"/>
          <p:cNvSpPr/>
          <p:nvPr/>
        </p:nvSpPr>
        <p:spPr>
          <a:xfrm rot="872677">
            <a:off x="14005624" y="6997872"/>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3" name="Shape 1793"/>
          <p:cNvSpPr/>
          <p:nvPr/>
        </p:nvSpPr>
        <p:spPr>
          <a:xfrm rot="872677">
            <a:off x="14274587" y="7266835"/>
            <a:ext cx="1653374"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4" name="Shape 1794"/>
          <p:cNvSpPr/>
          <p:nvPr/>
        </p:nvSpPr>
        <p:spPr>
          <a:xfrm rot="872677">
            <a:off x="15216337" y="6179571"/>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5" name="Shape 1795"/>
          <p:cNvSpPr/>
          <p:nvPr/>
        </p:nvSpPr>
        <p:spPr>
          <a:xfrm rot="11672676">
            <a:off x="14332822" y="9560084"/>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6" name="Shape 1796"/>
          <p:cNvSpPr/>
          <p:nvPr/>
        </p:nvSpPr>
        <p:spPr>
          <a:xfrm rot="3572677">
            <a:off x="16279121" y="6986222"/>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7" name="Shape 1797"/>
          <p:cNvSpPr/>
          <p:nvPr/>
        </p:nvSpPr>
        <p:spPr>
          <a:xfrm rot="14372677">
            <a:off x="13263998" y="8751867"/>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8" name="Shape 1798"/>
          <p:cNvSpPr/>
          <p:nvPr/>
        </p:nvSpPr>
        <p:spPr>
          <a:xfrm rot="19772677">
            <a:off x="13888738" y="6361483"/>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9" name="Shape 1799"/>
          <p:cNvSpPr/>
          <p:nvPr/>
        </p:nvSpPr>
        <p:spPr>
          <a:xfrm rot="8972676">
            <a:off x="15654382" y="9376607"/>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0" name="Shape 1800"/>
          <p:cNvSpPr/>
          <p:nvPr/>
        </p:nvSpPr>
        <p:spPr>
          <a:xfrm rot="6272676">
            <a:off x="16461816" y="8310802"/>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1" name="Shape 1801"/>
          <p:cNvSpPr/>
          <p:nvPr/>
        </p:nvSpPr>
        <p:spPr>
          <a:xfrm rot="17072677">
            <a:off x="13081303" y="7427288"/>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2" name="Shape 1802"/>
          <p:cNvSpPr/>
          <p:nvPr/>
        </p:nvSpPr>
        <p:spPr>
          <a:xfrm rot="17972967">
            <a:off x="16851922" y="3907497"/>
            <a:ext cx="4263474" cy="42628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3" name="Shape 1803"/>
          <p:cNvSpPr/>
          <p:nvPr/>
        </p:nvSpPr>
        <p:spPr>
          <a:xfrm rot="21356726">
            <a:off x="17370482" y="4425756"/>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4" name="Shape 1804"/>
          <p:cNvSpPr/>
          <p:nvPr/>
        </p:nvSpPr>
        <p:spPr>
          <a:xfrm rot="21356726">
            <a:off x="17511211" y="4566485"/>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5" name="Shape 1805"/>
          <p:cNvSpPr/>
          <p:nvPr/>
        </p:nvSpPr>
        <p:spPr>
          <a:xfrm rot="21356726">
            <a:off x="17872671" y="4927946"/>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grpSp>
        <p:nvGrpSpPr>
          <p:cNvPr id="2077" name="Group 2076">
            <a:extLst>
              <a:ext uri="{FF2B5EF4-FFF2-40B4-BE49-F238E27FC236}">
                <a16:creationId xmlns:a16="http://schemas.microsoft.com/office/drawing/2014/main" id="{D9FF08B0-0446-4788-BF9C-86450693F899}"/>
              </a:ext>
            </a:extLst>
          </p:cNvPr>
          <p:cNvGrpSpPr/>
          <p:nvPr/>
        </p:nvGrpSpPr>
        <p:grpSpPr>
          <a:xfrm rot="263955">
            <a:off x="16339727" y="3394704"/>
            <a:ext cx="5287864" cy="5287865"/>
            <a:chOff x="16339727" y="3394704"/>
            <a:chExt cx="5287864" cy="5287865"/>
          </a:xfrm>
        </p:grpSpPr>
        <p:sp>
          <p:nvSpPr>
            <p:cNvPr id="1806" name="Shape 1806"/>
            <p:cNvSpPr/>
            <p:nvPr/>
          </p:nvSpPr>
          <p:spPr>
            <a:xfrm rot="21356726">
              <a:off x="18382913" y="3394704"/>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7" name="Shape 1807"/>
            <p:cNvSpPr/>
            <p:nvPr/>
          </p:nvSpPr>
          <p:spPr>
            <a:xfrm rot="10556727">
              <a:off x="18706562" y="8079218"/>
              <a:ext cx="886207" cy="60335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8" name="Shape 1808"/>
            <p:cNvSpPr/>
            <p:nvPr/>
          </p:nvSpPr>
          <p:spPr>
            <a:xfrm rot="2456726">
              <a:off x="20082354" y="3966604"/>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9" name="Shape 1809"/>
            <p:cNvSpPr/>
            <p:nvPr/>
          </p:nvSpPr>
          <p:spPr>
            <a:xfrm rot="13256727">
              <a:off x="16998756" y="75079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0" name="Shape 1810"/>
            <p:cNvSpPr/>
            <p:nvPr/>
          </p:nvSpPr>
          <p:spPr>
            <a:xfrm rot="18656726">
              <a:off x="16769901" y="4195459"/>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1" name="Shape 1811"/>
            <p:cNvSpPr/>
            <p:nvPr/>
          </p:nvSpPr>
          <p:spPr>
            <a:xfrm rot="7856727">
              <a:off x="20311208" y="72790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2" name="Shape 1812"/>
            <p:cNvSpPr/>
            <p:nvPr/>
          </p:nvSpPr>
          <p:spPr>
            <a:xfrm rot="5156726">
              <a:off x="20882812" y="5575433"/>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3" name="Shape 1813"/>
            <p:cNvSpPr/>
            <p:nvPr/>
          </p:nvSpPr>
          <p:spPr>
            <a:xfrm rot="15956726">
              <a:off x="16198298" y="589908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grpSp>
      <p:sp>
        <p:nvSpPr>
          <p:cNvPr id="1814" name="Shape 1814"/>
          <p:cNvSpPr/>
          <p:nvPr/>
        </p:nvSpPr>
        <p:spPr>
          <a:xfrm rot="1212048">
            <a:off x="19543372" y="8314201"/>
            <a:ext cx="2411474" cy="2411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5" name="Shape 1815"/>
          <p:cNvSpPr/>
          <p:nvPr/>
        </p:nvSpPr>
        <p:spPr>
          <a:xfrm rot="1212048">
            <a:off x="19841840" y="8612667"/>
            <a:ext cx="1814540" cy="1814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6" name="Shape 1816"/>
          <p:cNvSpPr/>
          <p:nvPr/>
        </p:nvSpPr>
        <p:spPr>
          <a:xfrm rot="1212048">
            <a:off x="19920987" y="8691815"/>
            <a:ext cx="1656245" cy="16562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7" name="Shape 1817"/>
          <p:cNvSpPr/>
          <p:nvPr/>
        </p:nvSpPr>
        <p:spPr>
          <a:xfrm rot="1212048">
            <a:off x="20124277" y="8895105"/>
            <a:ext cx="1249665" cy="12496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8" name="Shape 1818"/>
          <p:cNvSpPr/>
          <p:nvPr/>
        </p:nvSpPr>
        <p:spPr>
          <a:xfrm rot="1212048">
            <a:off x="20960295" y="811267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9" name="Shape 1819"/>
          <p:cNvSpPr/>
          <p:nvPr/>
        </p:nvSpPr>
        <p:spPr>
          <a:xfrm rot="12012048">
            <a:off x="20043934" y="10589500"/>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0" name="Shape 1820"/>
          <p:cNvSpPr/>
          <p:nvPr/>
        </p:nvSpPr>
        <p:spPr>
          <a:xfrm rot="3912048">
            <a:off x="21699576" y="8798563"/>
            <a:ext cx="498414"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1" name="Shape 1821"/>
          <p:cNvSpPr/>
          <p:nvPr/>
        </p:nvSpPr>
        <p:spPr>
          <a:xfrm rot="14712048">
            <a:off x="19300229" y="990198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2" name="Shape 1822"/>
          <p:cNvSpPr/>
          <p:nvPr/>
        </p:nvSpPr>
        <p:spPr>
          <a:xfrm rot="20112048">
            <a:off x="19948193" y="8150598"/>
            <a:ext cx="498414"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3" name="Shape 1823"/>
          <p:cNvSpPr/>
          <p:nvPr/>
        </p:nvSpPr>
        <p:spPr>
          <a:xfrm rot="9312048">
            <a:off x="21051611" y="10549945"/>
            <a:ext cx="498414"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4" name="Shape 1824"/>
          <p:cNvSpPr/>
          <p:nvPr/>
        </p:nvSpPr>
        <p:spPr>
          <a:xfrm rot="6612048">
            <a:off x="21738316" y="980845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5" name="Shape 1825"/>
          <p:cNvSpPr/>
          <p:nvPr/>
        </p:nvSpPr>
        <p:spPr>
          <a:xfrm rot="17412048">
            <a:off x="19261487" y="889209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0" name="Shape 1850"/>
          <p:cNvSpPr/>
          <p:nvPr/>
        </p:nvSpPr>
        <p:spPr>
          <a:xfrm rot="1372297">
            <a:off x="-2517006" y="6838305"/>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1" name="Shape 1851"/>
          <p:cNvSpPr/>
          <p:nvPr/>
        </p:nvSpPr>
        <p:spPr>
          <a:xfrm rot="1372297">
            <a:off x="-2114575" y="7240736"/>
            <a:ext cx="2446599"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2" name="Shape 1852"/>
          <p:cNvSpPr/>
          <p:nvPr/>
        </p:nvSpPr>
        <p:spPr>
          <a:xfrm rot="1372297">
            <a:off x="-2007858" y="7347453"/>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3" name="Shape 1853"/>
          <p:cNvSpPr/>
          <p:nvPr/>
        </p:nvSpPr>
        <p:spPr>
          <a:xfrm rot="1372297">
            <a:off x="-1733756" y="7621555"/>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4" name="Shape 1854"/>
          <p:cNvSpPr/>
          <p:nvPr/>
        </p:nvSpPr>
        <p:spPr>
          <a:xfrm rot="1372297">
            <a:off x="-529445" y="659731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5" name="Shape 1855"/>
          <p:cNvSpPr/>
          <p:nvPr/>
        </p:nvSpPr>
        <p:spPr>
          <a:xfrm rot="12172297">
            <a:off x="-1919275" y="987569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6" name="Shape 1856"/>
          <p:cNvSpPr/>
          <p:nvPr/>
        </p:nvSpPr>
        <p:spPr>
          <a:xfrm rot="4072297">
            <a:off x="423173" y="7567567"/>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7" name="Shape 1857"/>
          <p:cNvSpPr/>
          <p:nvPr/>
        </p:nvSpPr>
        <p:spPr>
          <a:xfrm rot="14872297">
            <a:off x="-2877751" y="8902973"/>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8" name="Shape 1858"/>
          <p:cNvSpPr/>
          <p:nvPr/>
        </p:nvSpPr>
        <p:spPr>
          <a:xfrm rot="20272297">
            <a:off x="-1894993" y="6584808"/>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9" name="Shape 1859"/>
          <p:cNvSpPr/>
          <p:nvPr/>
        </p:nvSpPr>
        <p:spPr>
          <a:xfrm rot="9472297">
            <a:off x="-559585" y="9885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0" name="Shape 1860"/>
          <p:cNvSpPr/>
          <p:nvPr/>
        </p:nvSpPr>
        <p:spPr>
          <a:xfrm rot="6772297">
            <a:off x="411902" y="893018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1" name="Shape 1861"/>
          <p:cNvSpPr/>
          <p:nvPr/>
        </p:nvSpPr>
        <p:spPr>
          <a:xfrm rot="17572297">
            <a:off x="-2866480" y="754035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3" name="Shape 1863"/>
          <p:cNvSpPr/>
          <p:nvPr/>
        </p:nvSpPr>
        <p:spPr>
          <a:xfrm rot="1372297">
            <a:off x="7105866" y="4338832"/>
            <a:ext cx="1517785"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4" name="Shape 1874"/>
          <p:cNvSpPr/>
          <p:nvPr/>
        </p:nvSpPr>
        <p:spPr>
          <a:xfrm rot="1372297">
            <a:off x="11435770" y="9065077"/>
            <a:ext cx="2017094" cy="2017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5" name="Shape 1875"/>
          <p:cNvSpPr/>
          <p:nvPr/>
        </p:nvSpPr>
        <p:spPr>
          <a:xfrm rot="1372297">
            <a:off x="11685424" y="9314731"/>
            <a:ext cx="1517786"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6" name="Shape 1876"/>
          <p:cNvSpPr/>
          <p:nvPr/>
        </p:nvSpPr>
        <p:spPr>
          <a:xfrm rot="1372297">
            <a:off x="11751628" y="9380935"/>
            <a:ext cx="1385378" cy="13853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7" name="Shape 1877"/>
          <p:cNvSpPr/>
          <p:nvPr/>
        </p:nvSpPr>
        <p:spPr>
          <a:xfrm rot="1372297">
            <a:off x="11921671" y="9550978"/>
            <a:ext cx="1045292" cy="104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8" name="Shape 1878"/>
          <p:cNvSpPr/>
          <p:nvPr/>
        </p:nvSpPr>
        <p:spPr>
          <a:xfrm rot="1372297">
            <a:off x="12668784" y="891557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79" name="Shape 1879"/>
          <p:cNvSpPr/>
          <p:nvPr/>
        </p:nvSpPr>
        <p:spPr>
          <a:xfrm rot="12172297">
            <a:off x="11806582" y="10949369"/>
            <a:ext cx="416902"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0" name="Shape 1880"/>
          <p:cNvSpPr/>
          <p:nvPr/>
        </p:nvSpPr>
        <p:spPr>
          <a:xfrm rot="4072297">
            <a:off x="13259754" y="951748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1" name="Shape 1881"/>
          <p:cNvSpPr/>
          <p:nvPr/>
        </p:nvSpPr>
        <p:spPr>
          <a:xfrm rot="14872297">
            <a:off x="11211976" y="10345926"/>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2" name="Shape 1882"/>
          <p:cNvSpPr/>
          <p:nvPr/>
        </p:nvSpPr>
        <p:spPr>
          <a:xfrm rot="20272297">
            <a:off x="11821645" y="8907816"/>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3" name="Shape 1883"/>
          <p:cNvSpPr/>
          <p:nvPr/>
        </p:nvSpPr>
        <p:spPr>
          <a:xfrm rot="9472297">
            <a:off x="12650086" y="10955595"/>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4" name="Shape 1884"/>
          <p:cNvSpPr/>
          <p:nvPr/>
        </p:nvSpPr>
        <p:spPr>
          <a:xfrm rot="6772297">
            <a:off x="13252763" y="10362807"/>
            <a:ext cx="416902"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5" name="Shape 1885"/>
          <p:cNvSpPr/>
          <p:nvPr/>
        </p:nvSpPr>
        <p:spPr>
          <a:xfrm rot="17572297">
            <a:off x="11218969" y="9500604"/>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pic>
        <p:nvPicPr>
          <p:cNvPr id="3" name="Graphic 2">
            <a:extLst>
              <a:ext uri="{FF2B5EF4-FFF2-40B4-BE49-F238E27FC236}">
                <a16:creationId xmlns:a16="http://schemas.microsoft.com/office/drawing/2014/main" id="{253E7551-68E5-4713-BE69-16CD9FBF3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29794" y="5269699"/>
            <a:ext cx="1578190" cy="1578190"/>
          </a:xfrm>
          <a:prstGeom prst="rect">
            <a:avLst/>
          </a:prstGeom>
        </p:spPr>
      </p:pic>
      <p:pic>
        <p:nvPicPr>
          <p:cNvPr id="7" name="Graphic 6">
            <a:extLst>
              <a:ext uri="{FF2B5EF4-FFF2-40B4-BE49-F238E27FC236}">
                <a16:creationId xmlns:a16="http://schemas.microsoft.com/office/drawing/2014/main" id="{70B1A933-DE2F-4072-B5F7-3856D0C9A4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6137" y="7853654"/>
            <a:ext cx="1113204" cy="1113204"/>
          </a:xfrm>
          <a:prstGeom prst="rect">
            <a:avLst/>
          </a:prstGeom>
        </p:spPr>
      </p:pic>
      <p:pic>
        <p:nvPicPr>
          <p:cNvPr id="9" name="Graphic 8">
            <a:extLst>
              <a:ext uri="{FF2B5EF4-FFF2-40B4-BE49-F238E27FC236}">
                <a16:creationId xmlns:a16="http://schemas.microsoft.com/office/drawing/2014/main" id="{ED34DED5-CB43-4C22-975B-01477C0C87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5413" y="5877108"/>
            <a:ext cx="1662370" cy="1662370"/>
          </a:xfrm>
          <a:prstGeom prst="rect">
            <a:avLst/>
          </a:prstGeom>
        </p:spPr>
      </p:pic>
      <p:pic>
        <p:nvPicPr>
          <p:cNvPr id="13" name="Graphic 12">
            <a:extLst>
              <a:ext uri="{FF2B5EF4-FFF2-40B4-BE49-F238E27FC236}">
                <a16:creationId xmlns:a16="http://schemas.microsoft.com/office/drawing/2014/main" id="{256BAF47-425C-4B01-B74F-A6E37A2E51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12625" y="9994486"/>
            <a:ext cx="571588" cy="571588"/>
          </a:xfrm>
          <a:prstGeom prst="rect">
            <a:avLst/>
          </a:prstGeom>
        </p:spPr>
      </p:pic>
      <p:pic>
        <p:nvPicPr>
          <p:cNvPr id="21" name="Graphic 20">
            <a:extLst>
              <a:ext uri="{FF2B5EF4-FFF2-40B4-BE49-F238E27FC236}">
                <a16:creationId xmlns:a16="http://schemas.microsoft.com/office/drawing/2014/main" id="{AC48823C-C765-486F-A18A-CF72FDCC7F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35869" y="7435403"/>
            <a:ext cx="1333888" cy="1333888"/>
          </a:xfrm>
          <a:prstGeom prst="rect">
            <a:avLst/>
          </a:prstGeom>
        </p:spPr>
      </p:pic>
      <p:pic>
        <p:nvPicPr>
          <p:cNvPr id="27" name="Graphic 26">
            <a:extLst>
              <a:ext uri="{FF2B5EF4-FFF2-40B4-BE49-F238E27FC236}">
                <a16:creationId xmlns:a16="http://schemas.microsoft.com/office/drawing/2014/main" id="{EC529BD3-59E8-45C4-A09C-9AC122C5DB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927617" y="9567400"/>
            <a:ext cx="988886" cy="988886"/>
          </a:xfrm>
          <a:prstGeom prst="rect">
            <a:avLst/>
          </a:prstGeom>
        </p:spPr>
      </p:pic>
      <p:pic>
        <p:nvPicPr>
          <p:cNvPr id="29" name="Graphic 28">
            <a:extLst>
              <a:ext uri="{FF2B5EF4-FFF2-40B4-BE49-F238E27FC236}">
                <a16:creationId xmlns:a16="http://schemas.microsoft.com/office/drawing/2014/main" id="{E1F70F83-E11E-4E18-A3F2-30EE8E7333A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322828" y="9106867"/>
            <a:ext cx="796754" cy="796754"/>
          </a:xfrm>
          <a:prstGeom prst="rect">
            <a:avLst/>
          </a:prstGeom>
        </p:spPr>
      </p:pic>
      <p:pic>
        <p:nvPicPr>
          <p:cNvPr id="31" name="Graphic 30">
            <a:extLst>
              <a:ext uri="{FF2B5EF4-FFF2-40B4-BE49-F238E27FC236}">
                <a16:creationId xmlns:a16="http://schemas.microsoft.com/office/drawing/2014/main" id="{2AD4982C-A4BF-45E3-93F9-D76A685F86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1564" y="5964331"/>
            <a:ext cx="1676970" cy="1676970"/>
          </a:xfrm>
          <a:prstGeom prst="rect">
            <a:avLst/>
          </a:prstGeom>
        </p:spPr>
      </p:pic>
      <p:sp>
        <p:nvSpPr>
          <p:cNvPr id="2048" name="AutoShape 4" descr="Image result for node.js logo wiki">
            <a:extLst>
              <a:ext uri="{FF2B5EF4-FFF2-40B4-BE49-F238E27FC236}">
                <a16:creationId xmlns:a16="http://schemas.microsoft.com/office/drawing/2014/main" id="{F3F422AC-36B2-4F41-8BEE-92F060619D5D}"/>
              </a:ext>
            </a:extLst>
          </p:cNvPr>
          <p:cNvSpPr>
            <a:spLocks noChangeAspect="1" noChangeArrowheads="1"/>
          </p:cNvSpPr>
          <p:nvPr/>
        </p:nvSpPr>
        <p:spPr bwMode="auto">
          <a:xfrm>
            <a:off x="9382125" y="5608991"/>
            <a:ext cx="5619750" cy="3438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76" name="TextBox 2075">
            <a:extLst>
              <a:ext uri="{FF2B5EF4-FFF2-40B4-BE49-F238E27FC236}">
                <a16:creationId xmlns:a16="http://schemas.microsoft.com/office/drawing/2014/main" id="{9FC33C93-CDA1-436B-A9AD-E0F8C27FDBCF}"/>
              </a:ext>
            </a:extLst>
          </p:cNvPr>
          <p:cNvSpPr txBox="1"/>
          <p:nvPr/>
        </p:nvSpPr>
        <p:spPr>
          <a:xfrm>
            <a:off x="15730782" y="3110590"/>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Terminal</a:t>
            </a:r>
          </a:p>
        </p:txBody>
      </p:sp>
      <p:sp>
        <p:nvSpPr>
          <p:cNvPr id="215" name="TextBox 214">
            <a:extLst>
              <a:ext uri="{FF2B5EF4-FFF2-40B4-BE49-F238E27FC236}">
                <a16:creationId xmlns:a16="http://schemas.microsoft.com/office/drawing/2014/main" id="{BB983853-DC40-4E2A-A836-CEC260834EEF}"/>
              </a:ext>
            </a:extLst>
          </p:cNvPr>
          <p:cNvSpPr txBox="1"/>
          <p:nvPr/>
        </p:nvSpPr>
        <p:spPr>
          <a:xfrm>
            <a:off x="808983" y="3905672"/>
            <a:ext cx="1848518"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Editor</a:t>
            </a:r>
          </a:p>
        </p:txBody>
      </p:sp>
      <p:sp>
        <p:nvSpPr>
          <p:cNvPr id="216" name="TextBox 215">
            <a:extLst>
              <a:ext uri="{FF2B5EF4-FFF2-40B4-BE49-F238E27FC236}">
                <a16:creationId xmlns:a16="http://schemas.microsoft.com/office/drawing/2014/main" id="{795E221A-3A5D-40AD-B7E7-91E564F0F077}"/>
              </a:ext>
            </a:extLst>
          </p:cNvPr>
          <p:cNvSpPr txBox="1"/>
          <p:nvPr/>
        </p:nvSpPr>
        <p:spPr>
          <a:xfrm>
            <a:off x="11402819" y="3892682"/>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Debugger</a:t>
            </a:r>
          </a:p>
        </p:txBody>
      </p:sp>
      <p:sp>
        <p:nvSpPr>
          <p:cNvPr id="219" name="TextBox 218">
            <a:extLst>
              <a:ext uri="{FF2B5EF4-FFF2-40B4-BE49-F238E27FC236}">
                <a16:creationId xmlns:a16="http://schemas.microsoft.com/office/drawing/2014/main" id="{26D76992-4197-432F-A273-36B60F49B0F8}"/>
              </a:ext>
            </a:extLst>
          </p:cNvPr>
          <p:cNvSpPr txBox="1"/>
          <p:nvPr/>
        </p:nvSpPr>
        <p:spPr>
          <a:xfrm>
            <a:off x="10939954" y="11160959"/>
            <a:ext cx="3064692"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tx1"/>
                </a:solidFill>
                <a:effectLst/>
                <a:uFillTx/>
                <a:latin typeface="+mj-lt"/>
                <a:ea typeface="+mj-ea"/>
                <a:cs typeface="+mj-cs"/>
                <a:sym typeface="Lato Light"/>
              </a:rPr>
              <a:t>Packages</a:t>
            </a:r>
          </a:p>
        </p:txBody>
      </p:sp>
      <p:sp>
        <p:nvSpPr>
          <p:cNvPr id="220" name="TextBox 219">
            <a:extLst>
              <a:ext uri="{FF2B5EF4-FFF2-40B4-BE49-F238E27FC236}">
                <a16:creationId xmlns:a16="http://schemas.microsoft.com/office/drawing/2014/main" id="{33974C65-0EDA-4F4B-BF7B-BF7F97DE66BC}"/>
              </a:ext>
            </a:extLst>
          </p:cNvPr>
          <p:cNvSpPr txBox="1"/>
          <p:nvPr/>
        </p:nvSpPr>
        <p:spPr>
          <a:xfrm>
            <a:off x="15522592" y="8868693"/>
            <a:ext cx="3064692"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tx1"/>
                </a:solidFill>
                <a:effectLst/>
                <a:uFillTx/>
                <a:latin typeface="+mj-lt"/>
                <a:ea typeface="+mj-ea"/>
                <a:cs typeface="+mj-cs"/>
                <a:sym typeface="Lato Light"/>
              </a:rPr>
              <a:t>Tools</a:t>
            </a:r>
          </a:p>
        </p:txBody>
      </p:sp>
      <p:sp>
        <p:nvSpPr>
          <p:cNvPr id="227" name="TextBox 226">
            <a:extLst>
              <a:ext uri="{FF2B5EF4-FFF2-40B4-BE49-F238E27FC236}">
                <a16:creationId xmlns:a16="http://schemas.microsoft.com/office/drawing/2014/main" id="{EC262FD1-C0B1-4925-9E78-22FCE8A7358D}"/>
              </a:ext>
            </a:extLst>
          </p:cNvPr>
          <p:cNvSpPr txBox="1"/>
          <p:nvPr/>
        </p:nvSpPr>
        <p:spPr>
          <a:xfrm>
            <a:off x="6929174" y="10893784"/>
            <a:ext cx="306469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Runtimes</a:t>
            </a:r>
          </a:p>
        </p:txBody>
      </p:sp>
      <p:sp>
        <p:nvSpPr>
          <p:cNvPr id="228" name="TextBox 227">
            <a:extLst>
              <a:ext uri="{FF2B5EF4-FFF2-40B4-BE49-F238E27FC236}">
                <a16:creationId xmlns:a16="http://schemas.microsoft.com/office/drawing/2014/main" id="{FFF1EE55-288A-4CB8-981F-E44A32D82C38}"/>
              </a:ext>
            </a:extLst>
          </p:cNvPr>
          <p:cNvSpPr txBox="1"/>
          <p:nvPr/>
        </p:nvSpPr>
        <p:spPr>
          <a:xfrm>
            <a:off x="17648269" y="10287134"/>
            <a:ext cx="306469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Extensions</a:t>
            </a:r>
          </a:p>
        </p:txBody>
      </p:sp>
      <p:sp>
        <p:nvSpPr>
          <p:cNvPr id="130" name="TextBox 129">
            <a:extLst>
              <a:ext uri="{FF2B5EF4-FFF2-40B4-BE49-F238E27FC236}">
                <a16:creationId xmlns:a16="http://schemas.microsoft.com/office/drawing/2014/main" id="{C7BBAFD8-659A-4E22-ACD0-54FCA1AADD13}"/>
              </a:ext>
            </a:extLst>
          </p:cNvPr>
          <p:cNvSpPr txBox="1"/>
          <p:nvPr/>
        </p:nvSpPr>
        <p:spPr>
          <a:xfrm>
            <a:off x="3674438" y="9433989"/>
            <a:ext cx="3064692" cy="882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tx1"/>
                </a:solidFill>
                <a:effectLst/>
                <a:uFillTx/>
                <a:latin typeface="+mj-lt"/>
                <a:ea typeface="+mj-ea"/>
                <a:cs typeface="+mj-cs"/>
                <a:sym typeface="Lato Light"/>
              </a:rPr>
              <a:t>Source</a:t>
            </a:r>
          </a:p>
        </p:txBody>
      </p:sp>
    </p:spTree>
    <p:extLst>
      <p:ext uri="{BB962C8B-B14F-4D97-AF65-F5344CB8AC3E}">
        <p14:creationId xmlns:p14="http://schemas.microsoft.com/office/powerpoint/2010/main" val="86293947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Shape 1740"/>
          <p:cNvSpPr>
            <a:spLocks noGrp="1"/>
          </p:cNvSpPr>
          <p:nvPr>
            <p:ph type="title"/>
          </p:nvPr>
        </p:nvSpPr>
        <p:spPr>
          <a:prstGeom prst="rect">
            <a:avLst/>
          </a:prstGeom>
        </p:spPr>
        <p:txBody>
          <a:bodyPr>
            <a:normAutofit fontScale="90000"/>
          </a:bodyPr>
          <a:lstStyle/>
          <a:p>
            <a:pPr lvl="0">
              <a:defRPr sz="1800" cap="none">
                <a:solidFill>
                  <a:srgbClr val="000000"/>
                </a:solidFill>
              </a:defRPr>
            </a:pPr>
            <a:r>
              <a:rPr lang="en-US" sz="9000" cap="all" dirty="0">
                <a:solidFill>
                  <a:schemeClr val="accent1"/>
                </a:solidFill>
              </a:rPr>
              <a:t>What Is A Dev Environment?</a:t>
            </a:r>
            <a:endParaRPr sz="9000" cap="all" dirty="0">
              <a:solidFill>
                <a:schemeClr val="accent1"/>
              </a:solidFill>
            </a:endParaRPr>
          </a:p>
        </p:txBody>
      </p:sp>
      <p:sp>
        <p:nvSpPr>
          <p:cNvPr id="1742" name="Shape 1742"/>
          <p:cNvSpPr/>
          <p:nvPr/>
        </p:nvSpPr>
        <p:spPr>
          <a:xfrm>
            <a:off x="983667" y="4654758"/>
            <a:ext cx="4287732" cy="42877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3" name="Shape 1743"/>
          <p:cNvSpPr/>
          <p:nvPr/>
        </p:nvSpPr>
        <p:spPr>
          <a:xfrm>
            <a:off x="1514357" y="5185447"/>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4" name="Shape 1744"/>
          <p:cNvSpPr/>
          <p:nvPr/>
        </p:nvSpPr>
        <p:spPr>
          <a:xfrm>
            <a:off x="1655086" y="5326176"/>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5" name="Shape 1745"/>
          <p:cNvSpPr/>
          <p:nvPr/>
        </p:nvSpPr>
        <p:spPr>
          <a:xfrm>
            <a:off x="2016546" y="5687637"/>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6" name="Shape 1746"/>
          <p:cNvSpPr/>
          <p:nvPr/>
        </p:nvSpPr>
        <p:spPr>
          <a:xfrm>
            <a:off x="2692814" y="41491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7" name="Shape 1747"/>
          <p:cNvSpPr/>
          <p:nvPr/>
        </p:nvSpPr>
        <p:spPr>
          <a:xfrm rot="10800000">
            <a:off x="2684429" y="884478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8" name="Shape 1748"/>
          <p:cNvSpPr/>
          <p:nvPr/>
        </p:nvSpPr>
        <p:spPr>
          <a:xfrm rot="2700000">
            <a:off x="4347565" y="4839742"/>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9" name="Shape 1749"/>
          <p:cNvSpPr/>
          <p:nvPr/>
        </p:nvSpPr>
        <p:spPr>
          <a:xfrm rot="13500000">
            <a:off x="1021293" y="815415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0" name="Shape 1750"/>
          <p:cNvSpPr/>
          <p:nvPr/>
        </p:nvSpPr>
        <p:spPr>
          <a:xfrm rot="18900000">
            <a:off x="1027223" y="483381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1" name="Shape 1751"/>
          <p:cNvSpPr/>
          <p:nvPr/>
        </p:nvSpPr>
        <p:spPr>
          <a:xfrm rot="8100000">
            <a:off x="4341636" y="816008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2" name="Shape 1752"/>
          <p:cNvSpPr/>
          <p:nvPr/>
        </p:nvSpPr>
        <p:spPr>
          <a:xfrm rot="5400000">
            <a:off x="5032266" y="650114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3" name="Shape 1753"/>
          <p:cNvSpPr/>
          <p:nvPr/>
        </p:nvSpPr>
        <p:spPr>
          <a:xfrm rot="16200000">
            <a:off x="336592" y="64927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4" name="Shape 1754"/>
          <p:cNvSpPr/>
          <p:nvPr/>
        </p:nvSpPr>
        <p:spPr>
          <a:xfrm rot="1212048">
            <a:off x="5591562" y="6795338"/>
            <a:ext cx="3190506" cy="31905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5" name="Shape 1755"/>
          <p:cNvSpPr/>
          <p:nvPr/>
        </p:nvSpPr>
        <p:spPr>
          <a:xfrm rot="1212048">
            <a:off x="5986448" y="7190224"/>
            <a:ext cx="2400733" cy="2400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6" name="Shape 1756"/>
          <p:cNvSpPr/>
          <p:nvPr/>
        </p:nvSpPr>
        <p:spPr>
          <a:xfrm rot="1212048">
            <a:off x="6091165" y="7294941"/>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7" name="Shape 1757"/>
          <p:cNvSpPr/>
          <p:nvPr/>
        </p:nvSpPr>
        <p:spPr>
          <a:xfrm rot="1212048">
            <a:off x="6360128" y="7563904"/>
            <a:ext cx="1653373"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8" name="Shape 1758"/>
          <p:cNvSpPr/>
          <p:nvPr/>
        </p:nvSpPr>
        <p:spPr>
          <a:xfrm rot="1212048">
            <a:off x="7466224" y="652870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9" name="Shape 1759"/>
          <p:cNvSpPr/>
          <p:nvPr/>
        </p:nvSpPr>
        <p:spPr>
          <a:xfrm rot="12012047">
            <a:off x="6253832" y="9805680"/>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0" name="Shape 1760"/>
          <p:cNvSpPr/>
          <p:nvPr/>
        </p:nvSpPr>
        <p:spPr>
          <a:xfrm rot="3912048">
            <a:off x="8444332" y="743617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1" name="Shape 1761"/>
          <p:cNvSpPr/>
          <p:nvPr/>
        </p:nvSpPr>
        <p:spPr>
          <a:xfrm rot="14712047">
            <a:off x="5269869" y="8896054"/>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2" name="Shape 1762"/>
          <p:cNvSpPr/>
          <p:nvPr/>
        </p:nvSpPr>
        <p:spPr>
          <a:xfrm rot="20112048">
            <a:off x="6127160" y="657888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3" name="Shape 1763"/>
          <p:cNvSpPr/>
          <p:nvPr/>
        </p:nvSpPr>
        <p:spPr>
          <a:xfrm rot="9312047">
            <a:off x="7587041" y="9753346"/>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4" name="Shape 1764"/>
          <p:cNvSpPr/>
          <p:nvPr/>
        </p:nvSpPr>
        <p:spPr>
          <a:xfrm rot="6612047">
            <a:off x="8495589" y="8772310"/>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5" name="Shape 1765"/>
          <p:cNvSpPr/>
          <p:nvPr/>
        </p:nvSpPr>
        <p:spPr>
          <a:xfrm rot="17412048">
            <a:off x="5218612" y="7559917"/>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6" name="Shape 1766"/>
          <p:cNvSpPr/>
          <p:nvPr/>
        </p:nvSpPr>
        <p:spPr>
          <a:xfrm>
            <a:off x="9062070" y="4688676"/>
            <a:ext cx="4043386" cy="4043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7" name="Shape 1767"/>
          <p:cNvSpPr/>
          <p:nvPr/>
        </p:nvSpPr>
        <p:spPr>
          <a:xfrm>
            <a:off x="9562517" y="5189123"/>
            <a:ext cx="3058411" cy="303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8" name="Shape 1768"/>
          <p:cNvSpPr/>
          <p:nvPr/>
        </p:nvSpPr>
        <p:spPr>
          <a:xfrm>
            <a:off x="9695226" y="5321833"/>
            <a:ext cx="2777074" cy="2777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9" name="Shape 1769"/>
          <p:cNvSpPr/>
          <p:nvPr/>
        </p:nvSpPr>
        <p:spPr>
          <a:xfrm>
            <a:off x="10036088" y="5662694"/>
            <a:ext cx="2095350" cy="20953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0" name="Shape 1770"/>
          <p:cNvSpPr/>
          <p:nvPr/>
        </p:nvSpPr>
        <p:spPr>
          <a:xfrm>
            <a:off x="10673818" y="4211845"/>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1" name="Shape 1771"/>
          <p:cNvSpPr/>
          <p:nvPr/>
        </p:nvSpPr>
        <p:spPr>
          <a:xfrm rot="10800000">
            <a:off x="10665910" y="86399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2" name="Shape 1772"/>
          <p:cNvSpPr/>
          <p:nvPr/>
        </p:nvSpPr>
        <p:spPr>
          <a:xfrm rot="2700000">
            <a:off x="12234269" y="4863119"/>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3" name="Shape 1773"/>
          <p:cNvSpPr/>
          <p:nvPr/>
        </p:nvSpPr>
        <p:spPr>
          <a:xfrm rot="13500000">
            <a:off x="9097552" y="7988653"/>
            <a:ext cx="835705"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4" name="Shape 1774"/>
          <p:cNvSpPr/>
          <p:nvPr/>
        </p:nvSpPr>
        <p:spPr>
          <a:xfrm rot="18900000">
            <a:off x="9103143" y="48575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5" name="Shape 1775"/>
          <p:cNvSpPr/>
          <p:nvPr/>
        </p:nvSpPr>
        <p:spPr>
          <a:xfrm rot="8100000">
            <a:off x="12228678" y="7994244"/>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6" name="Shape 1776"/>
          <p:cNvSpPr/>
          <p:nvPr/>
        </p:nvSpPr>
        <p:spPr>
          <a:xfrm rot="5400000">
            <a:off x="12879951" y="6429840"/>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7" name="Shape 1777"/>
          <p:cNvSpPr/>
          <p:nvPr/>
        </p:nvSpPr>
        <p:spPr>
          <a:xfrm rot="16200000">
            <a:off x="8451870" y="6421933"/>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8" name="Shape 1778"/>
          <p:cNvSpPr/>
          <p:nvPr/>
        </p:nvSpPr>
        <p:spPr>
          <a:xfrm rot="21241703">
            <a:off x="8535402" y="9522688"/>
            <a:ext cx="1498019" cy="1498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9" name="Shape 1779"/>
          <p:cNvSpPr/>
          <p:nvPr/>
        </p:nvSpPr>
        <p:spPr>
          <a:xfrm rot="21241703">
            <a:off x="8720811" y="9708096"/>
            <a:ext cx="1127201" cy="1127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0" name="Shape 1780"/>
          <p:cNvSpPr/>
          <p:nvPr/>
        </p:nvSpPr>
        <p:spPr>
          <a:xfrm rot="21241703">
            <a:off x="8769977" y="9757263"/>
            <a:ext cx="1028868" cy="10288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1" name="Shape 1781"/>
          <p:cNvSpPr/>
          <p:nvPr/>
        </p:nvSpPr>
        <p:spPr>
          <a:xfrm rot="21241703">
            <a:off x="8896262" y="9883548"/>
            <a:ext cx="776298" cy="7762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2" name="Shape 1782"/>
          <p:cNvSpPr/>
          <p:nvPr/>
        </p:nvSpPr>
        <p:spPr>
          <a:xfrm rot="21241703">
            <a:off x="9047178" y="9350175"/>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3" name="Shape 1783"/>
          <p:cNvSpPr/>
          <p:nvPr/>
        </p:nvSpPr>
        <p:spPr>
          <a:xfrm rot="10441703">
            <a:off x="9214939" y="10982119"/>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4" name="Shape 1784"/>
          <p:cNvSpPr/>
          <p:nvPr/>
        </p:nvSpPr>
        <p:spPr>
          <a:xfrm rot="2341703">
            <a:off x="9647270" y="9530007"/>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5" name="Shape 1785"/>
          <p:cNvSpPr/>
          <p:nvPr/>
        </p:nvSpPr>
        <p:spPr>
          <a:xfrm rot="13141703">
            <a:off x="8611935" y="10802592"/>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6" name="Shape 1786"/>
          <p:cNvSpPr/>
          <p:nvPr/>
        </p:nvSpPr>
        <p:spPr>
          <a:xfrm rot="18541703">
            <a:off x="8493311" y="9648633"/>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7" name="Shape 1787"/>
          <p:cNvSpPr/>
          <p:nvPr/>
        </p:nvSpPr>
        <p:spPr>
          <a:xfrm rot="7741703">
            <a:off x="9765894" y="1068396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8" name="Shape 1788"/>
          <p:cNvSpPr/>
          <p:nvPr/>
        </p:nvSpPr>
        <p:spPr>
          <a:xfrm rot="5041703">
            <a:off x="9945575" y="10082419"/>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9" name="Shape 1789"/>
          <p:cNvSpPr/>
          <p:nvPr/>
        </p:nvSpPr>
        <p:spPr>
          <a:xfrm rot="15841703">
            <a:off x="8313630" y="10250180"/>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0" name="Shape 1790"/>
          <p:cNvSpPr/>
          <p:nvPr/>
        </p:nvSpPr>
        <p:spPr>
          <a:xfrm rot="872677">
            <a:off x="13506020" y="6498268"/>
            <a:ext cx="3190506" cy="319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1" name="Shape 1791"/>
          <p:cNvSpPr/>
          <p:nvPr/>
        </p:nvSpPr>
        <p:spPr>
          <a:xfrm rot="872677">
            <a:off x="13900908" y="6893155"/>
            <a:ext cx="2400733" cy="2400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2" name="Shape 1792"/>
          <p:cNvSpPr/>
          <p:nvPr/>
        </p:nvSpPr>
        <p:spPr>
          <a:xfrm rot="872677">
            <a:off x="14005624" y="6997872"/>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3" name="Shape 1793"/>
          <p:cNvSpPr/>
          <p:nvPr/>
        </p:nvSpPr>
        <p:spPr>
          <a:xfrm rot="872677">
            <a:off x="14274587" y="7266835"/>
            <a:ext cx="1653374"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4" name="Shape 1794"/>
          <p:cNvSpPr/>
          <p:nvPr/>
        </p:nvSpPr>
        <p:spPr>
          <a:xfrm rot="872677">
            <a:off x="15216337" y="6179571"/>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5" name="Shape 1795"/>
          <p:cNvSpPr/>
          <p:nvPr/>
        </p:nvSpPr>
        <p:spPr>
          <a:xfrm rot="11672676">
            <a:off x="14332822" y="9560084"/>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6" name="Shape 1796"/>
          <p:cNvSpPr/>
          <p:nvPr/>
        </p:nvSpPr>
        <p:spPr>
          <a:xfrm rot="3572677">
            <a:off x="16279121" y="6986222"/>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7" name="Shape 1797"/>
          <p:cNvSpPr/>
          <p:nvPr/>
        </p:nvSpPr>
        <p:spPr>
          <a:xfrm rot="14372677">
            <a:off x="13263998" y="8751867"/>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8" name="Shape 1798"/>
          <p:cNvSpPr/>
          <p:nvPr/>
        </p:nvSpPr>
        <p:spPr>
          <a:xfrm rot="19772677">
            <a:off x="13888738" y="6361483"/>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9" name="Shape 1799"/>
          <p:cNvSpPr/>
          <p:nvPr/>
        </p:nvSpPr>
        <p:spPr>
          <a:xfrm rot="8972676">
            <a:off x="15654382" y="9376607"/>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0" name="Shape 1800"/>
          <p:cNvSpPr/>
          <p:nvPr/>
        </p:nvSpPr>
        <p:spPr>
          <a:xfrm rot="6272676">
            <a:off x="16461816" y="8310802"/>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1" name="Shape 1801"/>
          <p:cNvSpPr/>
          <p:nvPr/>
        </p:nvSpPr>
        <p:spPr>
          <a:xfrm rot="17072677">
            <a:off x="13081303" y="7427288"/>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2" name="Shape 1802"/>
          <p:cNvSpPr/>
          <p:nvPr/>
        </p:nvSpPr>
        <p:spPr>
          <a:xfrm rot="17972967">
            <a:off x="16851922" y="3907497"/>
            <a:ext cx="4263474" cy="42628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3" name="Shape 1803"/>
          <p:cNvSpPr/>
          <p:nvPr/>
        </p:nvSpPr>
        <p:spPr>
          <a:xfrm rot="21356726">
            <a:off x="17370482" y="4425756"/>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4" name="Shape 1804"/>
          <p:cNvSpPr/>
          <p:nvPr/>
        </p:nvSpPr>
        <p:spPr>
          <a:xfrm rot="21356726">
            <a:off x="17511211" y="4566485"/>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5" name="Shape 1805"/>
          <p:cNvSpPr/>
          <p:nvPr/>
        </p:nvSpPr>
        <p:spPr>
          <a:xfrm rot="21356726">
            <a:off x="17872671" y="4927946"/>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grpSp>
        <p:nvGrpSpPr>
          <p:cNvPr id="2077" name="Group 2076">
            <a:extLst>
              <a:ext uri="{FF2B5EF4-FFF2-40B4-BE49-F238E27FC236}">
                <a16:creationId xmlns:a16="http://schemas.microsoft.com/office/drawing/2014/main" id="{D9FF08B0-0446-4788-BF9C-86450693F899}"/>
              </a:ext>
            </a:extLst>
          </p:cNvPr>
          <p:cNvGrpSpPr/>
          <p:nvPr/>
        </p:nvGrpSpPr>
        <p:grpSpPr>
          <a:xfrm rot="263955">
            <a:off x="16339727" y="3394704"/>
            <a:ext cx="5287864" cy="5287865"/>
            <a:chOff x="16339727" y="3394704"/>
            <a:chExt cx="5287864" cy="5287865"/>
          </a:xfrm>
        </p:grpSpPr>
        <p:sp>
          <p:nvSpPr>
            <p:cNvPr id="1806" name="Shape 1806"/>
            <p:cNvSpPr/>
            <p:nvPr/>
          </p:nvSpPr>
          <p:spPr>
            <a:xfrm rot="21356726">
              <a:off x="18382913" y="3394704"/>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7" name="Shape 1807"/>
            <p:cNvSpPr/>
            <p:nvPr/>
          </p:nvSpPr>
          <p:spPr>
            <a:xfrm rot="10556727">
              <a:off x="18706562" y="8079218"/>
              <a:ext cx="886207" cy="60335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8" name="Shape 1808"/>
            <p:cNvSpPr/>
            <p:nvPr/>
          </p:nvSpPr>
          <p:spPr>
            <a:xfrm rot="2456726">
              <a:off x="20082354" y="3966604"/>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9" name="Shape 1809"/>
            <p:cNvSpPr/>
            <p:nvPr/>
          </p:nvSpPr>
          <p:spPr>
            <a:xfrm rot="13256727">
              <a:off x="16998756" y="75079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0" name="Shape 1810"/>
            <p:cNvSpPr/>
            <p:nvPr/>
          </p:nvSpPr>
          <p:spPr>
            <a:xfrm rot="18656726">
              <a:off x="16769901" y="4195459"/>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1" name="Shape 1811"/>
            <p:cNvSpPr/>
            <p:nvPr/>
          </p:nvSpPr>
          <p:spPr>
            <a:xfrm rot="7856727">
              <a:off x="20311208" y="72790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2" name="Shape 1812"/>
            <p:cNvSpPr/>
            <p:nvPr/>
          </p:nvSpPr>
          <p:spPr>
            <a:xfrm rot="5156726">
              <a:off x="20882812" y="5575433"/>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3" name="Shape 1813"/>
            <p:cNvSpPr/>
            <p:nvPr/>
          </p:nvSpPr>
          <p:spPr>
            <a:xfrm rot="15956726">
              <a:off x="16198298" y="589908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grpSp>
      <p:sp>
        <p:nvSpPr>
          <p:cNvPr id="1814" name="Shape 1814"/>
          <p:cNvSpPr/>
          <p:nvPr/>
        </p:nvSpPr>
        <p:spPr>
          <a:xfrm rot="1212048">
            <a:off x="19543372" y="8314201"/>
            <a:ext cx="2411474" cy="2411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5" name="Shape 1815"/>
          <p:cNvSpPr/>
          <p:nvPr/>
        </p:nvSpPr>
        <p:spPr>
          <a:xfrm rot="1212048">
            <a:off x="19841840" y="8612667"/>
            <a:ext cx="1814540" cy="1814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6" name="Shape 1816"/>
          <p:cNvSpPr/>
          <p:nvPr/>
        </p:nvSpPr>
        <p:spPr>
          <a:xfrm rot="1212048">
            <a:off x="19920987" y="8691815"/>
            <a:ext cx="1656245" cy="16562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7" name="Shape 1817"/>
          <p:cNvSpPr/>
          <p:nvPr/>
        </p:nvSpPr>
        <p:spPr>
          <a:xfrm rot="1212048">
            <a:off x="20124277" y="8895105"/>
            <a:ext cx="1249665" cy="12496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8" name="Shape 1818"/>
          <p:cNvSpPr/>
          <p:nvPr/>
        </p:nvSpPr>
        <p:spPr>
          <a:xfrm rot="1212048">
            <a:off x="20960295" y="811267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9" name="Shape 1819"/>
          <p:cNvSpPr/>
          <p:nvPr/>
        </p:nvSpPr>
        <p:spPr>
          <a:xfrm rot="12012048">
            <a:off x="20043934" y="10589500"/>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0" name="Shape 1820"/>
          <p:cNvSpPr/>
          <p:nvPr/>
        </p:nvSpPr>
        <p:spPr>
          <a:xfrm rot="3912048">
            <a:off x="21699576" y="8798563"/>
            <a:ext cx="498414"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1" name="Shape 1821"/>
          <p:cNvSpPr/>
          <p:nvPr/>
        </p:nvSpPr>
        <p:spPr>
          <a:xfrm rot="14712048">
            <a:off x="19300229" y="990198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2" name="Shape 1822"/>
          <p:cNvSpPr/>
          <p:nvPr/>
        </p:nvSpPr>
        <p:spPr>
          <a:xfrm rot="20112048">
            <a:off x="19948193" y="8150598"/>
            <a:ext cx="498414"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3" name="Shape 1823"/>
          <p:cNvSpPr/>
          <p:nvPr/>
        </p:nvSpPr>
        <p:spPr>
          <a:xfrm rot="9312048">
            <a:off x="21051611" y="10549945"/>
            <a:ext cx="498414"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4" name="Shape 1824"/>
          <p:cNvSpPr/>
          <p:nvPr/>
        </p:nvSpPr>
        <p:spPr>
          <a:xfrm rot="6612048">
            <a:off x="21738316" y="980845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5" name="Shape 1825"/>
          <p:cNvSpPr/>
          <p:nvPr/>
        </p:nvSpPr>
        <p:spPr>
          <a:xfrm rot="17412048">
            <a:off x="19261487" y="889209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6" name="Shape 1826"/>
          <p:cNvSpPr/>
          <p:nvPr/>
        </p:nvSpPr>
        <p:spPr>
          <a:xfrm rot="21241703">
            <a:off x="21654351" y="7085994"/>
            <a:ext cx="1498018" cy="1498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27" name="Shape 1827"/>
          <p:cNvSpPr/>
          <p:nvPr/>
        </p:nvSpPr>
        <p:spPr>
          <a:xfrm rot="21241703">
            <a:off x="21839759" y="7271402"/>
            <a:ext cx="1127202" cy="1127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28" name="Shape 1828"/>
          <p:cNvSpPr/>
          <p:nvPr/>
        </p:nvSpPr>
        <p:spPr>
          <a:xfrm rot="21241703">
            <a:off x="21888927" y="7320569"/>
            <a:ext cx="1028868" cy="10288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29" name="Shape 1829"/>
          <p:cNvSpPr/>
          <p:nvPr/>
        </p:nvSpPr>
        <p:spPr>
          <a:xfrm rot="21241703">
            <a:off x="22015211" y="7446854"/>
            <a:ext cx="776298" cy="7762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30" name="Shape 1830"/>
          <p:cNvSpPr/>
          <p:nvPr/>
        </p:nvSpPr>
        <p:spPr>
          <a:xfrm rot="21241703">
            <a:off x="22166127" y="6913481"/>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1" name="Shape 1831"/>
          <p:cNvSpPr/>
          <p:nvPr/>
        </p:nvSpPr>
        <p:spPr>
          <a:xfrm rot="10441703">
            <a:off x="22333889" y="854542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2" name="Shape 1832"/>
          <p:cNvSpPr/>
          <p:nvPr/>
        </p:nvSpPr>
        <p:spPr>
          <a:xfrm rot="2341703">
            <a:off x="22766218" y="7093314"/>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3" name="Shape 1833"/>
          <p:cNvSpPr/>
          <p:nvPr/>
        </p:nvSpPr>
        <p:spPr>
          <a:xfrm rot="13141703">
            <a:off x="21730884" y="8365898"/>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4" name="Shape 1834"/>
          <p:cNvSpPr/>
          <p:nvPr/>
        </p:nvSpPr>
        <p:spPr>
          <a:xfrm rot="18541703">
            <a:off x="21612259" y="7211939"/>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5" name="Shape 1835"/>
          <p:cNvSpPr/>
          <p:nvPr/>
        </p:nvSpPr>
        <p:spPr>
          <a:xfrm rot="7741703">
            <a:off x="22884843" y="8247273"/>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6" name="Shape 1836"/>
          <p:cNvSpPr/>
          <p:nvPr/>
        </p:nvSpPr>
        <p:spPr>
          <a:xfrm rot="5041703">
            <a:off x="23064523" y="7645725"/>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7" name="Shape 1837"/>
          <p:cNvSpPr/>
          <p:nvPr/>
        </p:nvSpPr>
        <p:spPr>
          <a:xfrm rot="15841703">
            <a:off x="21432578" y="781348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0" name="Shape 1850"/>
          <p:cNvSpPr/>
          <p:nvPr/>
        </p:nvSpPr>
        <p:spPr>
          <a:xfrm rot="1372297">
            <a:off x="-2517006" y="6838305"/>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1" name="Shape 1851"/>
          <p:cNvSpPr/>
          <p:nvPr/>
        </p:nvSpPr>
        <p:spPr>
          <a:xfrm rot="1372297">
            <a:off x="-2114575" y="7240736"/>
            <a:ext cx="2446599"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2" name="Shape 1852"/>
          <p:cNvSpPr/>
          <p:nvPr/>
        </p:nvSpPr>
        <p:spPr>
          <a:xfrm rot="1372297">
            <a:off x="-2007858" y="7347453"/>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3" name="Shape 1853"/>
          <p:cNvSpPr/>
          <p:nvPr/>
        </p:nvSpPr>
        <p:spPr>
          <a:xfrm rot="1372297">
            <a:off x="-1733756" y="7621555"/>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4" name="Shape 1854"/>
          <p:cNvSpPr/>
          <p:nvPr/>
        </p:nvSpPr>
        <p:spPr>
          <a:xfrm rot="1372297">
            <a:off x="-529445" y="659731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5" name="Shape 1855"/>
          <p:cNvSpPr/>
          <p:nvPr/>
        </p:nvSpPr>
        <p:spPr>
          <a:xfrm rot="12172297">
            <a:off x="-1919275" y="987569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6" name="Shape 1856"/>
          <p:cNvSpPr/>
          <p:nvPr/>
        </p:nvSpPr>
        <p:spPr>
          <a:xfrm rot="4072297">
            <a:off x="423173" y="7567567"/>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7" name="Shape 1857"/>
          <p:cNvSpPr/>
          <p:nvPr/>
        </p:nvSpPr>
        <p:spPr>
          <a:xfrm rot="14872297">
            <a:off x="-2877751" y="8902973"/>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8" name="Shape 1858"/>
          <p:cNvSpPr/>
          <p:nvPr/>
        </p:nvSpPr>
        <p:spPr>
          <a:xfrm rot="20272297">
            <a:off x="-1894993" y="6584808"/>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9" name="Shape 1859"/>
          <p:cNvSpPr/>
          <p:nvPr/>
        </p:nvSpPr>
        <p:spPr>
          <a:xfrm rot="9472297">
            <a:off x="-559585" y="9885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0" name="Shape 1860"/>
          <p:cNvSpPr/>
          <p:nvPr/>
        </p:nvSpPr>
        <p:spPr>
          <a:xfrm rot="6772297">
            <a:off x="411902" y="893018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1" name="Shape 1861"/>
          <p:cNvSpPr/>
          <p:nvPr/>
        </p:nvSpPr>
        <p:spPr>
          <a:xfrm rot="17572297">
            <a:off x="-2866480" y="754035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3" name="Shape 1863"/>
          <p:cNvSpPr/>
          <p:nvPr/>
        </p:nvSpPr>
        <p:spPr>
          <a:xfrm rot="1372297">
            <a:off x="7105866" y="4338832"/>
            <a:ext cx="1517785"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4" name="Shape 1874"/>
          <p:cNvSpPr/>
          <p:nvPr/>
        </p:nvSpPr>
        <p:spPr>
          <a:xfrm rot="1372297">
            <a:off x="11435770" y="9065077"/>
            <a:ext cx="2017094" cy="2017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5" name="Shape 1875"/>
          <p:cNvSpPr/>
          <p:nvPr/>
        </p:nvSpPr>
        <p:spPr>
          <a:xfrm rot="1372297">
            <a:off x="11685424" y="9314731"/>
            <a:ext cx="1517786"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6" name="Shape 1876"/>
          <p:cNvSpPr/>
          <p:nvPr/>
        </p:nvSpPr>
        <p:spPr>
          <a:xfrm rot="1372297">
            <a:off x="11751628" y="9380935"/>
            <a:ext cx="1385378" cy="13853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7" name="Shape 1877"/>
          <p:cNvSpPr/>
          <p:nvPr/>
        </p:nvSpPr>
        <p:spPr>
          <a:xfrm rot="1372297">
            <a:off x="11921671" y="9550978"/>
            <a:ext cx="1045292" cy="104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8" name="Shape 1878"/>
          <p:cNvSpPr/>
          <p:nvPr/>
        </p:nvSpPr>
        <p:spPr>
          <a:xfrm rot="1372297">
            <a:off x="12668784" y="891557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79" name="Shape 1879"/>
          <p:cNvSpPr/>
          <p:nvPr/>
        </p:nvSpPr>
        <p:spPr>
          <a:xfrm rot="12172297">
            <a:off x="11806582" y="10949369"/>
            <a:ext cx="416902"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0" name="Shape 1880"/>
          <p:cNvSpPr/>
          <p:nvPr/>
        </p:nvSpPr>
        <p:spPr>
          <a:xfrm rot="4072297">
            <a:off x="13259754" y="951748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1" name="Shape 1881"/>
          <p:cNvSpPr/>
          <p:nvPr/>
        </p:nvSpPr>
        <p:spPr>
          <a:xfrm rot="14872297">
            <a:off x="11211976" y="10345926"/>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2" name="Shape 1882"/>
          <p:cNvSpPr/>
          <p:nvPr/>
        </p:nvSpPr>
        <p:spPr>
          <a:xfrm rot="20272297">
            <a:off x="11821645" y="8907816"/>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3" name="Shape 1883"/>
          <p:cNvSpPr/>
          <p:nvPr/>
        </p:nvSpPr>
        <p:spPr>
          <a:xfrm rot="9472297">
            <a:off x="12650086" y="10955595"/>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4" name="Shape 1884"/>
          <p:cNvSpPr/>
          <p:nvPr/>
        </p:nvSpPr>
        <p:spPr>
          <a:xfrm rot="6772297">
            <a:off x="13252763" y="10362807"/>
            <a:ext cx="416902"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5" name="Shape 1885"/>
          <p:cNvSpPr/>
          <p:nvPr/>
        </p:nvSpPr>
        <p:spPr>
          <a:xfrm rot="17572297">
            <a:off x="11218969" y="9500604"/>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pic>
        <p:nvPicPr>
          <p:cNvPr id="3" name="Graphic 2">
            <a:extLst>
              <a:ext uri="{FF2B5EF4-FFF2-40B4-BE49-F238E27FC236}">
                <a16:creationId xmlns:a16="http://schemas.microsoft.com/office/drawing/2014/main" id="{253E7551-68E5-4713-BE69-16CD9FBF3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29794" y="5269699"/>
            <a:ext cx="1578190" cy="1578190"/>
          </a:xfrm>
          <a:prstGeom prst="rect">
            <a:avLst/>
          </a:prstGeom>
        </p:spPr>
      </p:pic>
      <p:pic>
        <p:nvPicPr>
          <p:cNvPr id="7" name="Graphic 6">
            <a:extLst>
              <a:ext uri="{FF2B5EF4-FFF2-40B4-BE49-F238E27FC236}">
                <a16:creationId xmlns:a16="http://schemas.microsoft.com/office/drawing/2014/main" id="{70B1A933-DE2F-4072-B5F7-3856D0C9A4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6137" y="7853654"/>
            <a:ext cx="1113204" cy="1113204"/>
          </a:xfrm>
          <a:prstGeom prst="rect">
            <a:avLst/>
          </a:prstGeom>
        </p:spPr>
      </p:pic>
      <p:pic>
        <p:nvPicPr>
          <p:cNvPr id="9" name="Graphic 8">
            <a:extLst>
              <a:ext uri="{FF2B5EF4-FFF2-40B4-BE49-F238E27FC236}">
                <a16:creationId xmlns:a16="http://schemas.microsoft.com/office/drawing/2014/main" id="{ED34DED5-CB43-4C22-975B-01477C0C87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5413" y="5877108"/>
            <a:ext cx="1662370" cy="1662370"/>
          </a:xfrm>
          <a:prstGeom prst="rect">
            <a:avLst/>
          </a:prstGeom>
        </p:spPr>
      </p:pic>
      <p:pic>
        <p:nvPicPr>
          <p:cNvPr id="13" name="Graphic 12">
            <a:extLst>
              <a:ext uri="{FF2B5EF4-FFF2-40B4-BE49-F238E27FC236}">
                <a16:creationId xmlns:a16="http://schemas.microsoft.com/office/drawing/2014/main" id="{256BAF47-425C-4B01-B74F-A6E37A2E51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12625" y="9994486"/>
            <a:ext cx="571588" cy="571588"/>
          </a:xfrm>
          <a:prstGeom prst="rect">
            <a:avLst/>
          </a:prstGeom>
        </p:spPr>
      </p:pic>
      <p:pic>
        <p:nvPicPr>
          <p:cNvPr id="21" name="Graphic 20">
            <a:extLst>
              <a:ext uri="{FF2B5EF4-FFF2-40B4-BE49-F238E27FC236}">
                <a16:creationId xmlns:a16="http://schemas.microsoft.com/office/drawing/2014/main" id="{AC48823C-C765-486F-A18A-CF72FDCC7F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35869" y="7435403"/>
            <a:ext cx="1333888" cy="1333888"/>
          </a:xfrm>
          <a:prstGeom prst="rect">
            <a:avLst/>
          </a:prstGeom>
        </p:spPr>
      </p:pic>
      <p:pic>
        <p:nvPicPr>
          <p:cNvPr id="27" name="Graphic 26">
            <a:extLst>
              <a:ext uri="{FF2B5EF4-FFF2-40B4-BE49-F238E27FC236}">
                <a16:creationId xmlns:a16="http://schemas.microsoft.com/office/drawing/2014/main" id="{EC529BD3-59E8-45C4-A09C-9AC122C5DB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927617" y="9567400"/>
            <a:ext cx="988886" cy="988886"/>
          </a:xfrm>
          <a:prstGeom prst="rect">
            <a:avLst/>
          </a:prstGeom>
        </p:spPr>
      </p:pic>
      <p:pic>
        <p:nvPicPr>
          <p:cNvPr id="29" name="Graphic 28">
            <a:extLst>
              <a:ext uri="{FF2B5EF4-FFF2-40B4-BE49-F238E27FC236}">
                <a16:creationId xmlns:a16="http://schemas.microsoft.com/office/drawing/2014/main" id="{E1F70F83-E11E-4E18-A3F2-30EE8E7333A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322828" y="9106867"/>
            <a:ext cx="796754" cy="796754"/>
          </a:xfrm>
          <a:prstGeom prst="rect">
            <a:avLst/>
          </a:prstGeom>
        </p:spPr>
      </p:pic>
      <p:pic>
        <p:nvPicPr>
          <p:cNvPr id="31" name="Graphic 30">
            <a:extLst>
              <a:ext uri="{FF2B5EF4-FFF2-40B4-BE49-F238E27FC236}">
                <a16:creationId xmlns:a16="http://schemas.microsoft.com/office/drawing/2014/main" id="{2AD4982C-A4BF-45E3-93F9-D76A685F86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1564" y="5964331"/>
            <a:ext cx="1676970" cy="1676970"/>
          </a:xfrm>
          <a:prstGeom prst="rect">
            <a:avLst/>
          </a:prstGeom>
        </p:spPr>
      </p:pic>
      <p:sp>
        <p:nvSpPr>
          <p:cNvPr id="2048" name="AutoShape 4" descr="Image result for node.js logo wiki">
            <a:extLst>
              <a:ext uri="{FF2B5EF4-FFF2-40B4-BE49-F238E27FC236}">
                <a16:creationId xmlns:a16="http://schemas.microsoft.com/office/drawing/2014/main" id="{F3F422AC-36B2-4F41-8BEE-92F060619D5D}"/>
              </a:ext>
            </a:extLst>
          </p:cNvPr>
          <p:cNvSpPr>
            <a:spLocks noChangeAspect="1" noChangeArrowheads="1"/>
          </p:cNvSpPr>
          <p:nvPr/>
        </p:nvSpPr>
        <p:spPr bwMode="auto">
          <a:xfrm>
            <a:off x="9382125" y="5608991"/>
            <a:ext cx="5619750" cy="3438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75" name="Graphic 2074">
            <a:extLst>
              <a:ext uri="{FF2B5EF4-FFF2-40B4-BE49-F238E27FC236}">
                <a16:creationId xmlns:a16="http://schemas.microsoft.com/office/drawing/2014/main" id="{65BB6959-9A94-41E5-8941-40CCFCD5C3B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2057386" y="7515077"/>
            <a:ext cx="688870" cy="688870"/>
          </a:xfrm>
          <a:prstGeom prst="rect">
            <a:avLst/>
          </a:prstGeom>
        </p:spPr>
      </p:pic>
      <p:sp>
        <p:nvSpPr>
          <p:cNvPr id="2076" name="TextBox 2075">
            <a:extLst>
              <a:ext uri="{FF2B5EF4-FFF2-40B4-BE49-F238E27FC236}">
                <a16:creationId xmlns:a16="http://schemas.microsoft.com/office/drawing/2014/main" id="{9FC33C93-CDA1-436B-A9AD-E0F8C27FDBCF}"/>
              </a:ext>
            </a:extLst>
          </p:cNvPr>
          <p:cNvSpPr txBox="1"/>
          <p:nvPr/>
        </p:nvSpPr>
        <p:spPr>
          <a:xfrm>
            <a:off x="15730782" y="3110590"/>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Terminal</a:t>
            </a:r>
          </a:p>
        </p:txBody>
      </p:sp>
      <p:sp>
        <p:nvSpPr>
          <p:cNvPr id="215" name="TextBox 214">
            <a:extLst>
              <a:ext uri="{FF2B5EF4-FFF2-40B4-BE49-F238E27FC236}">
                <a16:creationId xmlns:a16="http://schemas.microsoft.com/office/drawing/2014/main" id="{BB983853-DC40-4E2A-A836-CEC260834EEF}"/>
              </a:ext>
            </a:extLst>
          </p:cNvPr>
          <p:cNvSpPr txBox="1"/>
          <p:nvPr/>
        </p:nvSpPr>
        <p:spPr>
          <a:xfrm>
            <a:off x="808983" y="3905672"/>
            <a:ext cx="1848518"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Editor</a:t>
            </a:r>
          </a:p>
        </p:txBody>
      </p:sp>
      <p:sp>
        <p:nvSpPr>
          <p:cNvPr id="216" name="TextBox 215">
            <a:extLst>
              <a:ext uri="{FF2B5EF4-FFF2-40B4-BE49-F238E27FC236}">
                <a16:creationId xmlns:a16="http://schemas.microsoft.com/office/drawing/2014/main" id="{795E221A-3A5D-40AD-B7E7-91E564F0F077}"/>
              </a:ext>
            </a:extLst>
          </p:cNvPr>
          <p:cNvSpPr txBox="1"/>
          <p:nvPr/>
        </p:nvSpPr>
        <p:spPr>
          <a:xfrm>
            <a:off x="11402819" y="3892682"/>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Debugger</a:t>
            </a:r>
          </a:p>
        </p:txBody>
      </p:sp>
      <p:sp>
        <p:nvSpPr>
          <p:cNvPr id="219" name="TextBox 218">
            <a:extLst>
              <a:ext uri="{FF2B5EF4-FFF2-40B4-BE49-F238E27FC236}">
                <a16:creationId xmlns:a16="http://schemas.microsoft.com/office/drawing/2014/main" id="{26D76992-4197-432F-A273-36B60F49B0F8}"/>
              </a:ext>
            </a:extLst>
          </p:cNvPr>
          <p:cNvSpPr txBox="1"/>
          <p:nvPr/>
        </p:nvSpPr>
        <p:spPr>
          <a:xfrm>
            <a:off x="10939954" y="11160959"/>
            <a:ext cx="3064692"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tx1"/>
                </a:solidFill>
                <a:effectLst/>
                <a:uFillTx/>
                <a:latin typeface="+mj-lt"/>
                <a:ea typeface="+mj-ea"/>
                <a:cs typeface="+mj-cs"/>
                <a:sym typeface="Lato Light"/>
              </a:rPr>
              <a:t>Packages</a:t>
            </a:r>
          </a:p>
        </p:txBody>
      </p:sp>
      <p:sp>
        <p:nvSpPr>
          <p:cNvPr id="220" name="TextBox 219">
            <a:extLst>
              <a:ext uri="{FF2B5EF4-FFF2-40B4-BE49-F238E27FC236}">
                <a16:creationId xmlns:a16="http://schemas.microsoft.com/office/drawing/2014/main" id="{33974C65-0EDA-4F4B-BF7B-BF7F97DE66BC}"/>
              </a:ext>
            </a:extLst>
          </p:cNvPr>
          <p:cNvSpPr txBox="1"/>
          <p:nvPr/>
        </p:nvSpPr>
        <p:spPr>
          <a:xfrm>
            <a:off x="15522592" y="8868693"/>
            <a:ext cx="3064692"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tx1"/>
                </a:solidFill>
                <a:effectLst/>
                <a:uFillTx/>
                <a:latin typeface="+mj-lt"/>
                <a:ea typeface="+mj-ea"/>
                <a:cs typeface="+mj-cs"/>
                <a:sym typeface="Lato Light"/>
              </a:rPr>
              <a:t>Tools</a:t>
            </a:r>
          </a:p>
        </p:txBody>
      </p:sp>
      <p:sp>
        <p:nvSpPr>
          <p:cNvPr id="227" name="TextBox 226">
            <a:extLst>
              <a:ext uri="{FF2B5EF4-FFF2-40B4-BE49-F238E27FC236}">
                <a16:creationId xmlns:a16="http://schemas.microsoft.com/office/drawing/2014/main" id="{EC262FD1-C0B1-4925-9E78-22FCE8A7358D}"/>
              </a:ext>
            </a:extLst>
          </p:cNvPr>
          <p:cNvSpPr txBox="1"/>
          <p:nvPr/>
        </p:nvSpPr>
        <p:spPr>
          <a:xfrm>
            <a:off x="6929174" y="10893784"/>
            <a:ext cx="306469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Runtimes</a:t>
            </a:r>
          </a:p>
        </p:txBody>
      </p:sp>
      <p:sp>
        <p:nvSpPr>
          <p:cNvPr id="228" name="TextBox 227">
            <a:extLst>
              <a:ext uri="{FF2B5EF4-FFF2-40B4-BE49-F238E27FC236}">
                <a16:creationId xmlns:a16="http://schemas.microsoft.com/office/drawing/2014/main" id="{FFF1EE55-288A-4CB8-981F-E44A32D82C38}"/>
              </a:ext>
            </a:extLst>
          </p:cNvPr>
          <p:cNvSpPr txBox="1"/>
          <p:nvPr/>
        </p:nvSpPr>
        <p:spPr>
          <a:xfrm>
            <a:off x="17648269" y="10287134"/>
            <a:ext cx="306469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Extensions</a:t>
            </a:r>
          </a:p>
        </p:txBody>
      </p:sp>
      <p:sp>
        <p:nvSpPr>
          <p:cNvPr id="229" name="TextBox 228">
            <a:extLst>
              <a:ext uri="{FF2B5EF4-FFF2-40B4-BE49-F238E27FC236}">
                <a16:creationId xmlns:a16="http://schemas.microsoft.com/office/drawing/2014/main" id="{36E50F49-3E1F-4237-9B61-A8A491303C35}"/>
              </a:ext>
            </a:extLst>
          </p:cNvPr>
          <p:cNvSpPr txBox="1"/>
          <p:nvPr/>
        </p:nvSpPr>
        <p:spPr>
          <a:xfrm>
            <a:off x="21920444" y="7116735"/>
            <a:ext cx="3064692" cy="4520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tx1"/>
                </a:solidFill>
                <a:effectLst/>
                <a:uFillTx/>
                <a:latin typeface="+mj-lt"/>
                <a:ea typeface="+mj-ea"/>
                <a:cs typeface="+mj-cs"/>
                <a:sym typeface="Lato Light"/>
              </a:rPr>
              <a:t>Config</a:t>
            </a:r>
            <a:endParaRPr kumimoji="0" lang="en-US" sz="2800" b="0" i="0" u="none" strike="noStrike" cap="none" spc="0" normalizeH="0" baseline="0" dirty="0">
              <a:ln>
                <a:noFill/>
              </a:ln>
              <a:solidFill>
                <a:schemeClr val="tx1"/>
              </a:solidFill>
              <a:effectLst/>
              <a:uFillTx/>
              <a:latin typeface="+mj-lt"/>
              <a:ea typeface="+mj-ea"/>
              <a:cs typeface="+mj-cs"/>
              <a:sym typeface="Lato Light"/>
            </a:endParaRPr>
          </a:p>
        </p:txBody>
      </p:sp>
      <p:sp>
        <p:nvSpPr>
          <p:cNvPr id="144" name="TextBox 143">
            <a:extLst>
              <a:ext uri="{FF2B5EF4-FFF2-40B4-BE49-F238E27FC236}">
                <a16:creationId xmlns:a16="http://schemas.microsoft.com/office/drawing/2014/main" id="{00BD1799-C936-4C70-A572-382AEEB53043}"/>
              </a:ext>
            </a:extLst>
          </p:cNvPr>
          <p:cNvSpPr txBox="1"/>
          <p:nvPr/>
        </p:nvSpPr>
        <p:spPr>
          <a:xfrm>
            <a:off x="3674438" y="9433989"/>
            <a:ext cx="3064692" cy="882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tx1"/>
                </a:solidFill>
                <a:effectLst/>
                <a:uFillTx/>
                <a:latin typeface="+mj-lt"/>
                <a:ea typeface="+mj-ea"/>
                <a:cs typeface="+mj-cs"/>
                <a:sym typeface="Lato Light"/>
              </a:rPr>
              <a:t>Source</a:t>
            </a:r>
          </a:p>
        </p:txBody>
      </p:sp>
    </p:spTree>
    <p:extLst>
      <p:ext uri="{BB962C8B-B14F-4D97-AF65-F5344CB8AC3E}">
        <p14:creationId xmlns:p14="http://schemas.microsoft.com/office/powerpoint/2010/main" val="264780464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extBox 171">
            <a:extLst>
              <a:ext uri="{FF2B5EF4-FFF2-40B4-BE49-F238E27FC236}">
                <a16:creationId xmlns:a16="http://schemas.microsoft.com/office/drawing/2014/main" id="{5427DE2B-9701-4E63-931B-DF75CCFD4EF3}"/>
              </a:ext>
            </a:extLst>
          </p:cNvPr>
          <p:cNvSpPr txBox="1"/>
          <p:nvPr/>
        </p:nvSpPr>
        <p:spPr>
          <a:xfrm>
            <a:off x="3674438" y="9433989"/>
            <a:ext cx="3064692" cy="882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tx1"/>
                </a:solidFill>
                <a:effectLst/>
                <a:uFillTx/>
                <a:latin typeface="+mj-lt"/>
                <a:ea typeface="+mj-ea"/>
                <a:cs typeface="+mj-cs"/>
                <a:sym typeface="Lato Light"/>
              </a:rPr>
              <a:t>Source</a:t>
            </a:r>
          </a:p>
        </p:txBody>
      </p:sp>
      <p:sp>
        <p:nvSpPr>
          <p:cNvPr id="1740" name="Shape 1740"/>
          <p:cNvSpPr>
            <a:spLocks noGrp="1"/>
          </p:cNvSpPr>
          <p:nvPr>
            <p:ph type="title"/>
          </p:nvPr>
        </p:nvSpPr>
        <p:spPr>
          <a:prstGeom prst="rect">
            <a:avLst/>
          </a:prstGeom>
        </p:spPr>
        <p:txBody>
          <a:bodyPr>
            <a:normAutofit fontScale="90000"/>
          </a:bodyPr>
          <a:lstStyle/>
          <a:p>
            <a:pPr lvl="0">
              <a:defRPr sz="1800" cap="none">
                <a:solidFill>
                  <a:srgbClr val="000000"/>
                </a:solidFill>
              </a:defRPr>
            </a:pPr>
            <a:r>
              <a:rPr lang="en-US" sz="9000" cap="all" dirty="0">
                <a:solidFill>
                  <a:schemeClr val="accent1"/>
                </a:solidFill>
              </a:rPr>
              <a:t>What Is A Dev Environment?</a:t>
            </a:r>
            <a:endParaRPr sz="9000" cap="all" dirty="0">
              <a:solidFill>
                <a:schemeClr val="accent1"/>
              </a:solidFill>
            </a:endParaRPr>
          </a:p>
        </p:txBody>
      </p:sp>
      <p:sp>
        <p:nvSpPr>
          <p:cNvPr id="1742" name="Shape 1742"/>
          <p:cNvSpPr/>
          <p:nvPr/>
        </p:nvSpPr>
        <p:spPr>
          <a:xfrm>
            <a:off x="983667" y="4654758"/>
            <a:ext cx="4287732" cy="42877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3" name="Shape 1743"/>
          <p:cNvSpPr/>
          <p:nvPr/>
        </p:nvSpPr>
        <p:spPr>
          <a:xfrm>
            <a:off x="1514357" y="5185447"/>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4" name="Shape 1744"/>
          <p:cNvSpPr/>
          <p:nvPr/>
        </p:nvSpPr>
        <p:spPr>
          <a:xfrm>
            <a:off x="1655086" y="5326176"/>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5" name="Shape 1745"/>
          <p:cNvSpPr/>
          <p:nvPr/>
        </p:nvSpPr>
        <p:spPr>
          <a:xfrm>
            <a:off x="2016546" y="5687637"/>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6" name="Shape 1746"/>
          <p:cNvSpPr/>
          <p:nvPr/>
        </p:nvSpPr>
        <p:spPr>
          <a:xfrm>
            <a:off x="2692814" y="41491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7" name="Shape 1747"/>
          <p:cNvSpPr/>
          <p:nvPr/>
        </p:nvSpPr>
        <p:spPr>
          <a:xfrm rot="10800000">
            <a:off x="2684429" y="884478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8" name="Shape 1748"/>
          <p:cNvSpPr/>
          <p:nvPr/>
        </p:nvSpPr>
        <p:spPr>
          <a:xfrm rot="2700000">
            <a:off x="4347565" y="4839742"/>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9" name="Shape 1749"/>
          <p:cNvSpPr/>
          <p:nvPr/>
        </p:nvSpPr>
        <p:spPr>
          <a:xfrm rot="13500000">
            <a:off x="1021293" y="815415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0" name="Shape 1750"/>
          <p:cNvSpPr/>
          <p:nvPr/>
        </p:nvSpPr>
        <p:spPr>
          <a:xfrm rot="18900000">
            <a:off x="1027223" y="483381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1" name="Shape 1751"/>
          <p:cNvSpPr/>
          <p:nvPr/>
        </p:nvSpPr>
        <p:spPr>
          <a:xfrm rot="8100000">
            <a:off x="4341636" y="816008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2" name="Shape 1752"/>
          <p:cNvSpPr/>
          <p:nvPr/>
        </p:nvSpPr>
        <p:spPr>
          <a:xfrm rot="5400000">
            <a:off x="5032266" y="650114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3" name="Shape 1753"/>
          <p:cNvSpPr/>
          <p:nvPr/>
        </p:nvSpPr>
        <p:spPr>
          <a:xfrm rot="16200000">
            <a:off x="336592" y="64927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4" name="Shape 1754"/>
          <p:cNvSpPr/>
          <p:nvPr/>
        </p:nvSpPr>
        <p:spPr>
          <a:xfrm rot="1212048">
            <a:off x="5591562" y="6795338"/>
            <a:ext cx="3190506" cy="31905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5" name="Shape 1755"/>
          <p:cNvSpPr/>
          <p:nvPr/>
        </p:nvSpPr>
        <p:spPr>
          <a:xfrm rot="1212048">
            <a:off x="5986448" y="7190224"/>
            <a:ext cx="2400733" cy="2400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6" name="Shape 1756"/>
          <p:cNvSpPr/>
          <p:nvPr/>
        </p:nvSpPr>
        <p:spPr>
          <a:xfrm rot="1212048">
            <a:off x="6091165" y="7294941"/>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7" name="Shape 1757"/>
          <p:cNvSpPr/>
          <p:nvPr/>
        </p:nvSpPr>
        <p:spPr>
          <a:xfrm rot="1212048">
            <a:off x="6360128" y="7563904"/>
            <a:ext cx="1653373"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8" name="Shape 1758"/>
          <p:cNvSpPr/>
          <p:nvPr/>
        </p:nvSpPr>
        <p:spPr>
          <a:xfrm rot="1212048">
            <a:off x="7466224" y="652870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9" name="Shape 1759"/>
          <p:cNvSpPr/>
          <p:nvPr/>
        </p:nvSpPr>
        <p:spPr>
          <a:xfrm rot="12012047">
            <a:off x="6253832" y="9805680"/>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0" name="Shape 1760"/>
          <p:cNvSpPr/>
          <p:nvPr/>
        </p:nvSpPr>
        <p:spPr>
          <a:xfrm rot="3912048">
            <a:off x="8444332" y="743617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1" name="Shape 1761"/>
          <p:cNvSpPr/>
          <p:nvPr/>
        </p:nvSpPr>
        <p:spPr>
          <a:xfrm rot="14712047">
            <a:off x="5269869" y="8896054"/>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2" name="Shape 1762"/>
          <p:cNvSpPr/>
          <p:nvPr/>
        </p:nvSpPr>
        <p:spPr>
          <a:xfrm rot="20112048">
            <a:off x="6127160" y="657888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3" name="Shape 1763"/>
          <p:cNvSpPr/>
          <p:nvPr/>
        </p:nvSpPr>
        <p:spPr>
          <a:xfrm rot="9312047">
            <a:off x="7587041" y="9753346"/>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4" name="Shape 1764"/>
          <p:cNvSpPr/>
          <p:nvPr/>
        </p:nvSpPr>
        <p:spPr>
          <a:xfrm rot="6612047">
            <a:off x="8495589" y="8772310"/>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5" name="Shape 1765"/>
          <p:cNvSpPr/>
          <p:nvPr/>
        </p:nvSpPr>
        <p:spPr>
          <a:xfrm rot="17412048">
            <a:off x="5218612" y="7559917"/>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6" name="Shape 1766"/>
          <p:cNvSpPr/>
          <p:nvPr/>
        </p:nvSpPr>
        <p:spPr>
          <a:xfrm>
            <a:off x="9062070" y="4688676"/>
            <a:ext cx="4043386" cy="4043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7" name="Shape 1767"/>
          <p:cNvSpPr/>
          <p:nvPr/>
        </p:nvSpPr>
        <p:spPr>
          <a:xfrm>
            <a:off x="9562517" y="5189123"/>
            <a:ext cx="3058411" cy="303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8" name="Shape 1768"/>
          <p:cNvSpPr/>
          <p:nvPr/>
        </p:nvSpPr>
        <p:spPr>
          <a:xfrm>
            <a:off x="9695226" y="5321833"/>
            <a:ext cx="2777074" cy="2777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9" name="Shape 1769"/>
          <p:cNvSpPr/>
          <p:nvPr/>
        </p:nvSpPr>
        <p:spPr>
          <a:xfrm>
            <a:off x="10036088" y="5662694"/>
            <a:ext cx="2095350" cy="20953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0" name="Shape 1770"/>
          <p:cNvSpPr/>
          <p:nvPr/>
        </p:nvSpPr>
        <p:spPr>
          <a:xfrm>
            <a:off x="10673818" y="4211845"/>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1" name="Shape 1771"/>
          <p:cNvSpPr/>
          <p:nvPr/>
        </p:nvSpPr>
        <p:spPr>
          <a:xfrm rot="10800000">
            <a:off x="10665910" y="86399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2" name="Shape 1772"/>
          <p:cNvSpPr/>
          <p:nvPr/>
        </p:nvSpPr>
        <p:spPr>
          <a:xfrm rot="2700000">
            <a:off x="12234269" y="4863119"/>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3" name="Shape 1773"/>
          <p:cNvSpPr/>
          <p:nvPr/>
        </p:nvSpPr>
        <p:spPr>
          <a:xfrm rot="13500000">
            <a:off x="9097552" y="7988653"/>
            <a:ext cx="835705"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4" name="Shape 1774"/>
          <p:cNvSpPr/>
          <p:nvPr/>
        </p:nvSpPr>
        <p:spPr>
          <a:xfrm rot="18900000">
            <a:off x="9103143" y="48575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5" name="Shape 1775"/>
          <p:cNvSpPr/>
          <p:nvPr/>
        </p:nvSpPr>
        <p:spPr>
          <a:xfrm rot="8100000">
            <a:off x="12228678" y="7994244"/>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6" name="Shape 1776"/>
          <p:cNvSpPr/>
          <p:nvPr/>
        </p:nvSpPr>
        <p:spPr>
          <a:xfrm rot="5400000">
            <a:off x="12879951" y="6429840"/>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7" name="Shape 1777"/>
          <p:cNvSpPr/>
          <p:nvPr/>
        </p:nvSpPr>
        <p:spPr>
          <a:xfrm rot="16200000">
            <a:off x="8451870" y="6421933"/>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8" name="Shape 1778"/>
          <p:cNvSpPr/>
          <p:nvPr/>
        </p:nvSpPr>
        <p:spPr>
          <a:xfrm rot="21241703">
            <a:off x="8535402" y="9522688"/>
            <a:ext cx="1498019" cy="1498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9" name="Shape 1779"/>
          <p:cNvSpPr/>
          <p:nvPr/>
        </p:nvSpPr>
        <p:spPr>
          <a:xfrm rot="21241703">
            <a:off x="8720811" y="9708096"/>
            <a:ext cx="1127201" cy="1127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0" name="Shape 1780"/>
          <p:cNvSpPr/>
          <p:nvPr/>
        </p:nvSpPr>
        <p:spPr>
          <a:xfrm rot="21241703">
            <a:off x="8769977" y="9757263"/>
            <a:ext cx="1028868" cy="10288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1" name="Shape 1781"/>
          <p:cNvSpPr/>
          <p:nvPr/>
        </p:nvSpPr>
        <p:spPr>
          <a:xfrm rot="21241703">
            <a:off x="8896262" y="9883548"/>
            <a:ext cx="776298" cy="7762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2" name="Shape 1782"/>
          <p:cNvSpPr/>
          <p:nvPr/>
        </p:nvSpPr>
        <p:spPr>
          <a:xfrm rot="21241703">
            <a:off x="9047178" y="9350175"/>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3" name="Shape 1783"/>
          <p:cNvSpPr/>
          <p:nvPr/>
        </p:nvSpPr>
        <p:spPr>
          <a:xfrm rot="10441703">
            <a:off x="9214939" y="10982119"/>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4" name="Shape 1784"/>
          <p:cNvSpPr/>
          <p:nvPr/>
        </p:nvSpPr>
        <p:spPr>
          <a:xfrm rot="2341703">
            <a:off x="9647270" y="9530007"/>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5" name="Shape 1785"/>
          <p:cNvSpPr/>
          <p:nvPr/>
        </p:nvSpPr>
        <p:spPr>
          <a:xfrm rot="13141703">
            <a:off x="8611935" y="10802592"/>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6" name="Shape 1786"/>
          <p:cNvSpPr/>
          <p:nvPr/>
        </p:nvSpPr>
        <p:spPr>
          <a:xfrm rot="18541703">
            <a:off x="8493311" y="9648633"/>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7" name="Shape 1787"/>
          <p:cNvSpPr/>
          <p:nvPr/>
        </p:nvSpPr>
        <p:spPr>
          <a:xfrm rot="7741703">
            <a:off x="9765894" y="1068396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8" name="Shape 1788"/>
          <p:cNvSpPr/>
          <p:nvPr/>
        </p:nvSpPr>
        <p:spPr>
          <a:xfrm rot="5041703">
            <a:off x="9945575" y="10082419"/>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9" name="Shape 1789"/>
          <p:cNvSpPr/>
          <p:nvPr/>
        </p:nvSpPr>
        <p:spPr>
          <a:xfrm rot="15841703">
            <a:off x="8313630" y="10250180"/>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0" name="Shape 1790"/>
          <p:cNvSpPr/>
          <p:nvPr/>
        </p:nvSpPr>
        <p:spPr>
          <a:xfrm rot="872677">
            <a:off x="13506020" y="6498268"/>
            <a:ext cx="3190506" cy="31905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1" name="Shape 1791"/>
          <p:cNvSpPr/>
          <p:nvPr/>
        </p:nvSpPr>
        <p:spPr>
          <a:xfrm rot="872677">
            <a:off x="13900908" y="6893155"/>
            <a:ext cx="2400733" cy="2400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2" name="Shape 1792"/>
          <p:cNvSpPr/>
          <p:nvPr/>
        </p:nvSpPr>
        <p:spPr>
          <a:xfrm rot="872677">
            <a:off x="14005624" y="6997872"/>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3" name="Shape 1793"/>
          <p:cNvSpPr/>
          <p:nvPr/>
        </p:nvSpPr>
        <p:spPr>
          <a:xfrm rot="872677">
            <a:off x="14274587" y="7266835"/>
            <a:ext cx="1653374"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94" name="Shape 1794"/>
          <p:cNvSpPr/>
          <p:nvPr/>
        </p:nvSpPr>
        <p:spPr>
          <a:xfrm rot="872677">
            <a:off x="15216337" y="6179571"/>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5" name="Shape 1795"/>
          <p:cNvSpPr/>
          <p:nvPr/>
        </p:nvSpPr>
        <p:spPr>
          <a:xfrm rot="11672676">
            <a:off x="14332822" y="9560084"/>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6" name="Shape 1796"/>
          <p:cNvSpPr/>
          <p:nvPr/>
        </p:nvSpPr>
        <p:spPr>
          <a:xfrm rot="3572677">
            <a:off x="16279121" y="6986222"/>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7" name="Shape 1797"/>
          <p:cNvSpPr/>
          <p:nvPr/>
        </p:nvSpPr>
        <p:spPr>
          <a:xfrm rot="14372677">
            <a:off x="13263998" y="8751867"/>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8" name="Shape 1798"/>
          <p:cNvSpPr/>
          <p:nvPr/>
        </p:nvSpPr>
        <p:spPr>
          <a:xfrm rot="19772677">
            <a:off x="13888738" y="6361483"/>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9" name="Shape 1799"/>
          <p:cNvSpPr/>
          <p:nvPr/>
        </p:nvSpPr>
        <p:spPr>
          <a:xfrm rot="8972676">
            <a:off x="15654382" y="9376607"/>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0" name="Shape 1800"/>
          <p:cNvSpPr/>
          <p:nvPr/>
        </p:nvSpPr>
        <p:spPr>
          <a:xfrm rot="6272676">
            <a:off x="16461816" y="8310802"/>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1" name="Shape 1801"/>
          <p:cNvSpPr/>
          <p:nvPr/>
        </p:nvSpPr>
        <p:spPr>
          <a:xfrm rot="17072677">
            <a:off x="13081303" y="7427288"/>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2" name="Shape 1802"/>
          <p:cNvSpPr/>
          <p:nvPr/>
        </p:nvSpPr>
        <p:spPr>
          <a:xfrm rot="17972967">
            <a:off x="16851922" y="3907497"/>
            <a:ext cx="4263474" cy="42628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3" name="Shape 1803"/>
          <p:cNvSpPr/>
          <p:nvPr/>
        </p:nvSpPr>
        <p:spPr>
          <a:xfrm rot="21356726">
            <a:off x="17370482" y="4425756"/>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4" name="Shape 1804"/>
          <p:cNvSpPr/>
          <p:nvPr/>
        </p:nvSpPr>
        <p:spPr>
          <a:xfrm rot="21356726">
            <a:off x="17511211" y="4566485"/>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5" name="Shape 1805"/>
          <p:cNvSpPr/>
          <p:nvPr/>
        </p:nvSpPr>
        <p:spPr>
          <a:xfrm rot="21356726">
            <a:off x="17872671" y="4927946"/>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grpSp>
        <p:nvGrpSpPr>
          <p:cNvPr id="2077" name="Group 2076">
            <a:extLst>
              <a:ext uri="{FF2B5EF4-FFF2-40B4-BE49-F238E27FC236}">
                <a16:creationId xmlns:a16="http://schemas.microsoft.com/office/drawing/2014/main" id="{D9FF08B0-0446-4788-BF9C-86450693F899}"/>
              </a:ext>
            </a:extLst>
          </p:cNvPr>
          <p:cNvGrpSpPr/>
          <p:nvPr/>
        </p:nvGrpSpPr>
        <p:grpSpPr>
          <a:xfrm rot="263955">
            <a:off x="16339727" y="3394704"/>
            <a:ext cx="5287864" cy="5287865"/>
            <a:chOff x="16339727" y="3394704"/>
            <a:chExt cx="5287864" cy="5287865"/>
          </a:xfrm>
        </p:grpSpPr>
        <p:sp>
          <p:nvSpPr>
            <p:cNvPr id="1806" name="Shape 1806"/>
            <p:cNvSpPr/>
            <p:nvPr/>
          </p:nvSpPr>
          <p:spPr>
            <a:xfrm rot="21356726">
              <a:off x="18382913" y="3394704"/>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7" name="Shape 1807"/>
            <p:cNvSpPr/>
            <p:nvPr/>
          </p:nvSpPr>
          <p:spPr>
            <a:xfrm rot="10556727">
              <a:off x="18706562" y="8079218"/>
              <a:ext cx="886207" cy="60335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8" name="Shape 1808"/>
            <p:cNvSpPr/>
            <p:nvPr/>
          </p:nvSpPr>
          <p:spPr>
            <a:xfrm rot="2456726">
              <a:off x="20082354" y="3966604"/>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09" name="Shape 1809"/>
            <p:cNvSpPr/>
            <p:nvPr/>
          </p:nvSpPr>
          <p:spPr>
            <a:xfrm rot="13256727">
              <a:off x="16998756" y="75079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0" name="Shape 1810"/>
            <p:cNvSpPr/>
            <p:nvPr/>
          </p:nvSpPr>
          <p:spPr>
            <a:xfrm rot="18656726">
              <a:off x="16769901" y="4195459"/>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1" name="Shape 1811"/>
            <p:cNvSpPr/>
            <p:nvPr/>
          </p:nvSpPr>
          <p:spPr>
            <a:xfrm rot="7856727">
              <a:off x="20311208" y="72790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2" name="Shape 1812"/>
            <p:cNvSpPr/>
            <p:nvPr/>
          </p:nvSpPr>
          <p:spPr>
            <a:xfrm rot="5156726">
              <a:off x="20882812" y="5575433"/>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3" name="Shape 1813"/>
            <p:cNvSpPr/>
            <p:nvPr/>
          </p:nvSpPr>
          <p:spPr>
            <a:xfrm rot="15956726">
              <a:off x="16198298" y="589908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grpSp>
      <p:sp>
        <p:nvSpPr>
          <p:cNvPr id="1814" name="Shape 1814"/>
          <p:cNvSpPr/>
          <p:nvPr/>
        </p:nvSpPr>
        <p:spPr>
          <a:xfrm rot="1212048">
            <a:off x="19543372" y="8314201"/>
            <a:ext cx="2411474" cy="24114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5" name="Shape 1815"/>
          <p:cNvSpPr/>
          <p:nvPr/>
        </p:nvSpPr>
        <p:spPr>
          <a:xfrm rot="1212048">
            <a:off x="19841840" y="8612667"/>
            <a:ext cx="1814540" cy="1814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6" name="Shape 1816"/>
          <p:cNvSpPr/>
          <p:nvPr/>
        </p:nvSpPr>
        <p:spPr>
          <a:xfrm rot="1212048">
            <a:off x="19920987" y="8691815"/>
            <a:ext cx="1656245" cy="16562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7" name="Shape 1817"/>
          <p:cNvSpPr/>
          <p:nvPr/>
        </p:nvSpPr>
        <p:spPr>
          <a:xfrm rot="1212048">
            <a:off x="20124277" y="8895105"/>
            <a:ext cx="1249665" cy="12496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8" name="Shape 1818"/>
          <p:cNvSpPr/>
          <p:nvPr/>
        </p:nvSpPr>
        <p:spPr>
          <a:xfrm rot="1212048">
            <a:off x="20960295" y="811267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19" name="Shape 1819"/>
          <p:cNvSpPr/>
          <p:nvPr/>
        </p:nvSpPr>
        <p:spPr>
          <a:xfrm rot="12012048">
            <a:off x="20043934" y="10589500"/>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0" name="Shape 1820"/>
          <p:cNvSpPr/>
          <p:nvPr/>
        </p:nvSpPr>
        <p:spPr>
          <a:xfrm rot="3912048">
            <a:off x="21699576" y="8798563"/>
            <a:ext cx="498414"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1" name="Shape 1821"/>
          <p:cNvSpPr/>
          <p:nvPr/>
        </p:nvSpPr>
        <p:spPr>
          <a:xfrm rot="14712048">
            <a:off x="19300229" y="990198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2" name="Shape 1822"/>
          <p:cNvSpPr/>
          <p:nvPr/>
        </p:nvSpPr>
        <p:spPr>
          <a:xfrm rot="20112048">
            <a:off x="19948193" y="8150598"/>
            <a:ext cx="498414"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3" name="Shape 1823"/>
          <p:cNvSpPr/>
          <p:nvPr/>
        </p:nvSpPr>
        <p:spPr>
          <a:xfrm rot="9312048">
            <a:off x="21051611" y="10549945"/>
            <a:ext cx="498414"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4" name="Shape 1824"/>
          <p:cNvSpPr/>
          <p:nvPr/>
        </p:nvSpPr>
        <p:spPr>
          <a:xfrm rot="6612048">
            <a:off x="21738316" y="980845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5" name="Shape 1825"/>
          <p:cNvSpPr/>
          <p:nvPr/>
        </p:nvSpPr>
        <p:spPr>
          <a:xfrm rot="17412048">
            <a:off x="19261487" y="8892091"/>
            <a:ext cx="498415" cy="3393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26" name="Shape 1826"/>
          <p:cNvSpPr/>
          <p:nvPr/>
        </p:nvSpPr>
        <p:spPr>
          <a:xfrm rot="21241703">
            <a:off x="21654351" y="7085994"/>
            <a:ext cx="1498018" cy="1498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27" name="Shape 1827"/>
          <p:cNvSpPr/>
          <p:nvPr/>
        </p:nvSpPr>
        <p:spPr>
          <a:xfrm rot="21241703">
            <a:off x="21839759" y="7271402"/>
            <a:ext cx="1127202" cy="1127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28" name="Shape 1828"/>
          <p:cNvSpPr/>
          <p:nvPr/>
        </p:nvSpPr>
        <p:spPr>
          <a:xfrm rot="21241703">
            <a:off x="21888927" y="7320569"/>
            <a:ext cx="1028868" cy="10288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29" name="Shape 1829"/>
          <p:cNvSpPr/>
          <p:nvPr/>
        </p:nvSpPr>
        <p:spPr>
          <a:xfrm rot="21241703">
            <a:off x="22015211" y="7446854"/>
            <a:ext cx="776298" cy="7762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30" name="Shape 1830"/>
          <p:cNvSpPr/>
          <p:nvPr/>
        </p:nvSpPr>
        <p:spPr>
          <a:xfrm rot="21241703">
            <a:off x="22166127" y="6913481"/>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1" name="Shape 1831"/>
          <p:cNvSpPr/>
          <p:nvPr/>
        </p:nvSpPr>
        <p:spPr>
          <a:xfrm rot="10441703">
            <a:off x="22333889" y="854542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2" name="Shape 1832"/>
          <p:cNvSpPr/>
          <p:nvPr/>
        </p:nvSpPr>
        <p:spPr>
          <a:xfrm rot="2341703">
            <a:off x="22766218" y="7093314"/>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3" name="Shape 1833"/>
          <p:cNvSpPr/>
          <p:nvPr/>
        </p:nvSpPr>
        <p:spPr>
          <a:xfrm rot="13141703">
            <a:off x="21730884" y="8365898"/>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4" name="Shape 1834"/>
          <p:cNvSpPr/>
          <p:nvPr/>
        </p:nvSpPr>
        <p:spPr>
          <a:xfrm rot="18541703">
            <a:off x="21612259" y="7211939"/>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5" name="Shape 1835"/>
          <p:cNvSpPr/>
          <p:nvPr/>
        </p:nvSpPr>
        <p:spPr>
          <a:xfrm rot="7741703">
            <a:off x="22884843" y="8247273"/>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6" name="Shape 1836"/>
          <p:cNvSpPr/>
          <p:nvPr/>
        </p:nvSpPr>
        <p:spPr>
          <a:xfrm rot="5041703">
            <a:off x="23064523" y="7645725"/>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37" name="Shape 1837"/>
          <p:cNvSpPr/>
          <p:nvPr/>
        </p:nvSpPr>
        <p:spPr>
          <a:xfrm rot="15841703">
            <a:off x="21432578" y="781348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0" name="Shape 1850"/>
          <p:cNvSpPr/>
          <p:nvPr/>
        </p:nvSpPr>
        <p:spPr>
          <a:xfrm rot="1372297">
            <a:off x="-2517006" y="6838305"/>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1" name="Shape 1851"/>
          <p:cNvSpPr/>
          <p:nvPr/>
        </p:nvSpPr>
        <p:spPr>
          <a:xfrm rot="1372297">
            <a:off x="-2114575" y="7240736"/>
            <a:ext cx="2446599"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2" name="Shape 1852"/>
          <p:cNvSpPr/>
          <p:nvPr/>
        </p:nvSpPr>
        <p:spPr>
          <a:xfrm rot="1372297">
            <a:off x="-2007858" y="7347453"/>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3" name="Shape 1853"/>
          <p:cNvSpPr/>
          <p:nvPr/>
        </p:nvSpPr>
        <p:spPr>
          <a:xfrm rot="1372297">
            <a:off x="-1733756" y="7621555"/>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4" name="Shape 1854"/>
          <p:cNvSpPr/>
          <p:nvPr/>
        </p:nvSpPr>
        <p:spPr>
          <a:xfrm rot="1372297">
            <a:off x="-529445" y="659731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5" name="Shape 1855"/>
          <p:cNvSpPr/>
          <p:nvPr/>
        </p:nvSpPr>
        <p:spPr>
          <a:xfrm rot="12172297">
            <a:off x="-1919275" y="987569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6" name="Shape 1856"/>
          <p:cNvSpPr/>
          <p:nvPr/>
        </p:nvSpPr>
        <p:spPr>
          <a:xfrm rot="4072297">
            <a:off x="423173" y="7567567"/>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7" name="Shape 1857"/>
          <p:cNvSpPr/>
          <p:nvPr/>
        </p:nvSpPr>
        <p:spPr>
          <a:xfrm rot="14872297">
            <a:off x="-2877751" y="8902973"/>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8" name="Shape 1858"/>
          <p:cNvSpPr/>
          <p:nvPr/>
        </p:nvSpPr>
        <p:spPr>
          <a:xfrm rot="20272297">
            <a:off x="-1894993" y="6584808"/>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9" name="Shape 1859"/>
          <p:cNvSpPr/>
          <p:nvPr/>
        </p:nvSpPr>
        <p:spPr>
          <a:xfrm rot="9472297">
            <a:off x="-559585" y="9885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0" name="Shape 1860"/>
          <p:cNvSpPr/>
          <p:nvPr/>
        </p:nvSpPr>
        <p:spPr>
          <a:xfrm rot="6772297">
            <a:off x="411902" y="893018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1" name="Shape 1861"/>
          <p:cNvSpPr/>
          <p:nvPr/>
        </p:nvSpPr>
        <p:spPr>
          <a:xfrm rot="17572297">
            <a:off x="-2866480" y="754035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74" name="Shape 1874"/>
          <p:cNvSpPr/>
          <p:nvPr/>
        </p:nvSpPr>
        <p:spPr>
          <a:xfrm rot="1372297">
            <a:off x="11435770" y="9065077"/>
            <a:ext cx="2017094" cy="2017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5" name="Shape 1875"/>
          <p:cNvSpPr/>
          <p:nvPr/>
        </p:nvSpPr>
        <p:spPr>
          <a:xfrm rot="1372297">
            <a:off x="11685424" y="9314731"/>
            <a:ext cx="1517786"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6" name="Shape 1876"/>
          <p:cNvSpPr/>
          <p:nvPr/>
        </p:nvSpPr>
        <p:spPr>
          <a:xfrm rot="1372297">
            <a:off x="11751628" y="9380935"/>
            <a:ext cx="1385378" cy="13853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7" name="Shape 1877"/>
          <p:cNvSpPr/>
          <p:nvPr/>
        </p:nvSpPr>
        <p:spPr>
          <a:xfrm rot="1372297">
            <a:off x="11921671" y="9550978"/>
            <a:ext cx="1045292" cy="104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8" name="Shape 1878"/>
          <p:cNvSpPr/>
          <p:nvPr/>
        </p:nvSpPr>
        <p:spPr>
          <a:xfrm rot="1372297">
            <a:off x="12668784" y="891557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79" name="Shape 1879"/>
          <p:cNvSpPr/>
          <p:nvPr/>
        </p:nvSpPr>
        <p:spPr>
          <a:xfrm rot="12172297">
            <a:off x="11806582" y="10949369"/>
            <a:ext cx="416902"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0" name="Shape 1880"/>
          <p:cNvSpPr/>
          <p:nvPr/>
        </p:nvSpPr>
        <p:spPr>
          <a:xfrm rot="4072297">
            <a:off x="13259754" y="951748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1" name="Shape 1881"/>
          <p:cNvSpPr/>
          <p:nvPr/>
        </p:nvSpPr>
        <p:spPr>
          <a:xfrm rot="14872297">
            <a:off x="11211976" y="10345926"/>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2" name="Shape 1882"/>
          <p:cNvSpPr/>
          <p:nvPr/>
        </p:nvSpPr>
        <p:spPr>
          <a:xfrm rot="20272297">
            <a:off x="11821645" y="8907816"/>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3" name="Shape 1883"/>
          <p:cNvSpPr/>
          <p:nvPr/>
        </p:nvSpPr>
        <p:spPr>
          <a:xfrm rot="9472297">
            <a:off x="12650086" y="10955595"/>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4" name="Shape 1884"/>
          <p:cNvSpPr/>
          <p:nvPr/>
        </p:nvSpPr>
        <p:spPr>
          <a:xfrm rot="6772297">
            <a:off x="13252763" y="10362807"/>
            <a:ext cx="416902"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5" name="Shape 1885"/>
          <p:cNvSpPr/>
          <p:nvPr/>
        </p:nvSpPr>
        <p:spPr>
          <a:xfrm rot="17572297">
            <a:off x="11218969" y="9500604"/>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pic>
        <p:nvPicPr>
          <p:cNvPr id="3" name="Graphic 2">
            <a:extLst>
              <a:ext uri="{FF2B5EF4-FFF2-40B4-BE49-F238E27FC236}">
                <a16:creationId xmlns:a16="http://schemas.microsoft.com/office/drawing/2014/main" id="{253E7551-68E5-4713-BE69-16CD9FBF3A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229794" y="5269699"/>
            <a:ext cx="1578190" cy="1578190"/>
          </a:xfrm>
          <a:prstGeom prst="rect">
            <a:avLst/>
          </a:prstGeom>
        </p:spPr>
      </p:pic>
      <p:pic>
        <p:nvPicPr>
          <p:cNvPr id="7" name="Graphic 6">
            <a:extLst>
              <a:ext uri="{FF2B5EF4-FFF2-40B4-BE49-F238E27FC236}">
                <a16:creationId xmlns:a16="http://schemas.microsoft.com/office/drawing/2014/main" id="{70B1A933-DE2F-4072-B5F7-3856D0C9A4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46137" y="7853654"/>
            <a:ext cx="1113204" cy="1113204"/>
          </a:xfrm>
          <a:prstGeom prst="rect">
            <a:avLst/>
          </a:prstGeom>
        </p:spPr>
      </p:pic>
      <p:pic>
        <p:nvPicPr>
          <p:cNvPr id="9" name="Graphic 8">
            <a:extLst>
              <a:ext uri="{FF2B5EF4-FFF2-40B4-BE49-F238E27FC236}">
                <a16:creationId xmlns:a16="http://schemas.microsoft.com/office/drawing/2014/main" id="{ED34DED5-CB43-4C22-975B-01477C0C87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85413" y="5877108"/>
            <a:ext cx="1662370" cy="1662370"/>
          </a:xfrm>
          <a:prstGeom prst="rect">
            <a:avLst/>
          </a:prstGeom>
        </p:spPr>
      </p:pic>
      <p:pic>
        <p:nvPicPr>
          <p:cNvPr id="13" name="Graphic 12">
            <a:extLst>
              <a:ext uri="{FF2B5EF4-FFF2-40B4-BE49-F238E27FC236}">
                <a16:creationId xmlns:a16="http://schemas.microsoft.com/office/drawing/2014/main" id="{256BAF47-425C-4B01-B74F-A6E37A2E51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12625" y="9994486"/>
            <a:ext cx="571588" cy="571588"/>
          </a:xfrm>
          <a:prstGeom prst="rect">
            <a:avLst/>
          </a:prstGeom>
        </p:spPr>
      </p:pic>
      <p:pic>
        <p:nvPicPr>
          <p:cNvPr id="21" name="Graphic 20">
            <a:extLst>
              <a:ext uri="{FF2B5EF4-FFF2-40B4-BE49-F238E27FC236}">
                <a16:creationId xmlns:a16="http://schemas.microsoft.com/office/drawing/2014/main" id="{AC48823C-C765-486F-A18A-CF72FDCC7FB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435869" y="7435403"/>
            <a:ext cx="1333888" cy="1333888"/>
          </a:xfrm>
          <a:prstGeom prst="rect">
            <a:avLst/>
          </a:prstGeom>
        </p:spPr>
      </p:pic>
      <p:pic>
        <p:nvPicPr>
          <p:cNvPr id="27" name="Graphic 26">
            <a:extLst>
              <a:ext uri="{FF2B5EF4-FFF2-40B4-BE49-F238E27FC236}">
                <a16:creationId xmlns:a16="http://schemas.microsoft.com/office/drawing/2014/main" id="{EC529BD3-59E8-45C4-A09C-9AC122C5DBE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927617" y="9567400"/>
            <a:ext cx="988886" cy="988886"/>
          </a:xfrm>
          <a:prstGeom prst="rect">
            <a:avLst/>
          </a:prstGeom>
        </p:spPr>
      </p:pic>
      <p:pic>
        <p:nvPicPr>
          <p:cNvPr id="29" name="Graphic 28">
            <a:extLst>
              <a:ext uri="{FF2B5EF4-FFF2-40B4-BE49-F238E27FC236}">
                <a16:creationId xmlns:a16="http://schemas.microsoft.com/office/drawing/2014/main" id="{E1F70F83-E11E-4E18-A3F2-30EE8E7333A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0322828" y="9106867"/>
            <a:ext cx="796754" cy="796754"/>
          </a:xfrm>
          <a:prstGeom prst="rect">
            <a:avLst/>
          </a:prstGeom>
        </p:spPr>
      </p:pic>
      <p:pic>
        <p:nvPicPr>
          <p:cNvPr id="31" name="Graphic 30">
            <a:extLst>
              <a:ext uri="{FF2B5EF4-FFF2-40B4-BE49-F238E27FC236}">
                <a16:creationId xmlns:a16="http://schemas.microsoft.com/office/drawing/2014/main" id="{2AD4982C-A4BF-45E3-93F9-D76A685F86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321564" y="5964331"/>
            <a:ext cx="1676970" cy="1676970"/>
          </a:xfrm>
          <a:prstGeom prst="rect">
            <a:avLst/>
          </a:prstGeom>
        </p:spPr>
      </p:pic>
      <p:sp>
        <p:nvSpPr>
          <p:cNvPr id="2048" name="AutoShape 4" descr="Image result for node.js logo wiki">
            <a:extLst>
              <a:ext uri="{FF2B5EF4-FFF2-40B4-BE49-F238E27FC236}">
                <a16:creationId xmlns:a16="http://schemas.microsoft.com/office/drawing/2014/main" id="{F3F422AC-36B2-4F41-8BEE-92F060619D5D}"/>
              </a:ext>
            </a:extLst>
          </p:cNvPr>
          <p:cNvSpPr>
            <a:spLocks noChangeAspect="1" noChangeArrowheads="1"/>
          </p:cNvSpPr>
          <p:nvPr/>
        </p:nvSpPr>
        <p:spPr bwMode="auto">
          <a:xfrm>
            <a:off x="9382125" y="5608991"/>
            <a:ext cx="5619750" cy="3438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75" name="Graphic 2074">
            <a:extLst>
              <a:ext uri="{FF2B5EF4-FFF2-40B4-BE49-F238E27FC236}">
                <a16:creationId xmlns:a16="http://schemas.microsoft.com/office/drawing/2014/main" id="{65BB6959-9A94-41E5-8941-40CCFCD5C3B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2057386" y="7515077"/>
            <a:ext cx="688870" cy="688870"/>
          </a:xfrm>
          <a:prstGeom prst="rect">
            <a:avLst/>
          </a:prstGeom>
        </p:spPr>
      </p:pic>
      <p:sp>
        <p:nvSpPr>
          <p:cNvPr id="2076" name="TextBox 2075">
            <a:extLst>
              <a:ext uri="{FF2B5EF4-FFF2-40B4-BE49-F238E27FC236}">
                <a16:creationId xmlns:a16="http://schemas.microsoft.com/office/drawing/2014/main" id="{9FC33C93-CDA1-436B-A9AD-E0F8C27FDBCF}"/>
              </a:ext>
            </a:extLst>
          </p:cNvPr>
          <p:cNvSpPr txBox="1"/>
          <p:nvPr/>
        </p:nvSpPr>
        <p:spPr>
          <a:xfrm>
            <a:off x="15730782" y="3110590"/>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Terminal</a:t>
            </a:r>
          </a:p>
        </p:txBody>
      </p:sp>
      <p:sp>
        <p:nvSpPr>
          <p:cNvPr id="215" name="TextBox 214">
            <a:extLst>
              <a:ext uri="{FF2B5EF4-FFF2-40B4-BE49-F238E27FC236}">
                <a16:creationId xmlns:a16="http://schemas.microsoft.com/office/drawing/2014/main" id="{BB983853-DC40-4E2A-A836-CEC260834EEF}"/>
              </a:ext>
            </a:extLst>
          </p:cNvPr>
          <p:cNvSpPr txBox="1"/>
          <p:nvPr/>
        </p:nvSpPr>
        <p:spPr>
          <a:xfrm>
            <a:off x="808983" y="3905672"/>
            <a:ext cx="1848518"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Editor</a:t>
            </a:r>
          </a:p>
        </p:txBody>
      </p:sp>
      <p:sp>
        <p:nvSpPr>
          <p:cNvPr id="216" name="TextBox 215">
            <a:extLst>
              <a:ext uri="{FF2B5EF4-FFF2-40B4-BE49-F238E27FC236}">
                <a16:creationId xmlns:a16="http://schemas.microsoft.com/office/drawing/2014/main" id="{795E221A-3A5D-40AD-B7E7-91E564F0F077}"/>
              </a:ext>
            </a:extLst>
          </p:cNvPr>
          <p:cNvSpPr txBox="1"/>
          <p:nvPr/>
        </p:nvSpPr>
        <p:spPr>
          <a:xfrm>
            <a:off x="11402819" y="3892682"/>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Debugger</a:t>
            </a:r>
          </a:p>
        </p:txBody>
      </p:sp>
      <p:sp>
        <p:nvSpPr>
          <p:cNvPr id="219" name="TextBox 218">
            <a:extLst>
              <a:ext uri="{FF2B5EF4-FFF2-40B4-BE49-F238E27FC236}">
                <a16:creationId xmlns:a16="http://schemas.microsoft.com/office/drawing/2014/main" id="{26D76992-4197-432F-A273-36B60F49B0F8}"/>
              </a:ext>
            </a:extLst>
          </p:cNvPr>
          <p:cNvSpPr txBox="1"/>
          <p:nvPr/>
        </p:nvSpPr>
        <p:spPr>
          <a:xfrm>
            <a:off x="10939954" y="11160959"/>
            <a:ext cx="3064692"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tx1"/>
                </a:solidFill>
                <a:effectLst/>
                <a:uFillTx/>
                <a:latin typeface="+mj-lt"/>
                <a:ea typeface="+mj-ea"/>
                <a:cs typeface="+mj-cs"/>
                <a:sym typeface="Lato Light"/>
              </a:rPr>
              <a:t>Packages</a:t>
            </a:r>
          </a:p>
        </p:txBody>
      </p:sp>
      <p:sp>
        <p:nvSpPr>
          <p:cNvPr id="220" name="TextBox 219">
            <a:extLst>
              <a:ext uri="{FF2B5EF4-FFF2-40B4-BE49-F238E27FC236}">
                <a16:creationId xmlns:a16="http://schemas.microsoft.com/office/drawing/2014/main" id="{33974C65-0EDA-4F4B-BF7B-BF7F97DE66BC}"/>
              </a:ext>
            </a:extLst>
          </p:cNvPr>
          <p:cNvSpPr txBox="1"/>
          <p:nvPr/>
        </p:nvSpPr>
        <p:spPr>
          <a:xfrm>
            <a:off x="15522592" y="8868693"/>
            <a:ext cx="3064692"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tx1"/>
                </a:solidFill>
                <a:effectLst/>
                <a:uFillTx/>
                <a:latin typeface="+mj-lt"/>
                <a:ea typeface="+mj-ea"/>
                <a:cs typeface="+mj-cs"/>
                <a:sym typeface="Lato Light"/>
              </a:rPr>
              <a:t>Tools</a:t>
            </a:r>
          </a:p>
        </p:txBody>
      </p:sp>
      <p:sp>
        <p:nvSpPr>
          <p:cNvPr id="227" name="TextBox 226">
            <a:extLst>
              <a:ext uri="{FF2B5EF4-FFF2-40B4-BE49-F238E27FC236}">
                <a16:creationId xmlns:a16="http://schemas.microsoft.com/office/drawing/2014/main" id="{EC262FD1-C0B1-4925-9E78-22FCE8A7358D}"/>
              </a:ext>
            </a:extLst>
          </p:cNvPr>
          <p:cNvSpPr txBox="1"/>
          <p:nvPr/>
        </p:nvSpPr>
        <p:spPr>
          <a:xfrm>
            <a:off x="6929174" y="10893784"/>
            <a:ext cx="306469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Runtimes</a:t>
            </a:r>
          </a:p>
        </p:txBody>
      </p:sp>
      <p:sp>
        <p:nvSpPr>
          <p:cNvPr id="1900" name="Rectangle 1899">
            <a:extLst>
              <a:ext uri="{FF2B5EF4-FFF2-40B4-BE49-F238E27FC236}">
                <a16:creationId xmlns:a16="http://schemas.microsoft.com/office/drawing/2014/main" id="{2606F10E-D702-4EA1-B216-BC4F3E3BC52E}"/>
              </a:ext>
            </a:extLst>
          </p:cNvPr>
          <p:cNvSpPr/>
          <p:nvPr/>
        </p:nvSpPr>
        <p:spPr>
          <a:xfrm>
            <a:off x="-2681267" y="2733810"/>
            <a:ext cx="29422725" cy="9072806"/>
          </a:xfrm>
          <a:prstGeom prst="rect">
            <a:avLst/>
          </a:prstGeom>
          <a:solidFill>
            <a:srgbClr val="F4F4F4">
              <a:alpha val="75000"/>
            </a:srgbClr>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228" name="TextBox 227">
            <a:extLst>
              <a:ext uri="{FF2B5EF4-FFF2-40B4-BE49-F238E27FC236}">
                <a16:creationId xmlns:a16="http://schemas.microsoft.com/office/drawing/2014/main" id="{FFF1EE55-288A-4CB8-981F-E44A32D82C38}"/>
              </a:ext>
            </a:extLst>
          </p:cNvPr>
          <p:cNvSpPr txBox="1"/>
          <p:nvPr/>
        </p:nvSpPr>
        <p:spPr>
          <a:xfrm>
            <a:off x="17648269" y="10287134"/>
            <a:ext cx="306469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Extensions</a:t>
            </a:r>
          </a:p>
        </p:txBody>
      </p:sp>
      <p:sp>
        <p:nvSpPr>
          <p:cNvPr id="229" name="TextBox 228">
            <a:extLst>
              <a:ext uri="{FF2B5EF4-FFF2-40B4-BE49-F238E27FC236}">
                <a16:creationId xmlns:a16="http://schemas.microsoft.com/office/drawing/2014/main" id="{36E50F49-3E1F-4237-9B61-A8A491303C35}"/>
              </a:ext>
            </a:extLst>
          </p:cNvPr>
          <p:cNvSpPr txBox="1"/>
          <p:nvPr/>
        </p:nvSpPr>
        <p:spPr>
          <a:xfrm>
            <a:off x="21920444" y="7116735"/>
            <a:ext cx="3064692" cy="45204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a:ln>
                  <a:noFill/>
                </a:ln>
                <a:solidFill>
                  <a:schemeClr val="tx1"/>
                </a:solidFill>
                <a:effectLst/>
                <a:uFillTx/>
                <a:latin typeface="+mj-lt"/>
                <a:ea typeface="+mj-ea"/>
                <a:cs typeface="+mj-cs"/>
                <a:sym typeface="Lato Light"/>
              </a:rPr>
              <a:t>Config</a:t>
            </a:r>
            <a:endParaRPr kumimoji="0" lang="en-US" sz="2800" b="0" i="0" u="none" strike="noStrike" cap="none" spc="0" normalizeH="0" baseline="0" dirty="0">
              <a:ln>
                <a:noFill/>
              </a:ln>
              <a:solidFill>
                <a:schemeClr val="tx1"/>
              </a:solidFill>
              <a:effectLst/>
              <a:uFillTx/>
              <a:latin typeface="+mj-lt"/>
              <a:ea typeface="+mj-ea"/>
              <a:cs typeface="+mj-cs"/>
              <a:sym typeface="Lato Light"/>
            </a:endParaRPr>
          </a:p>
        </p:txBody>
      </p:sp>
      <p:sp>
        <p:nvSpPr>
          <p:cNvPr id="1838" name="Shape 1838"/>
          <p:cNvSpPr/>
          <p:nvPr/>
        </p:nvSpPr>
        <p:spPr>
          <a:xfrm>
            <a:off x="21804363" y="3333456"/>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454D"/>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39" name="Shape 1839"/>
          <p:cNvSpPr/>
          <p:nvPr/>
        </p:nvSpPr>
        <p:spPr>
          <a:xfrm>
            <a:off x="22206794" y="3735887"/>
            <a:ext cx="2446600"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40" name="Shape 1840"/>
          <p:cNvSpPr/>
          <p:nvPr/>
        </p:nvSpPr>
        <p:spPr>
          <a:xfrm>
            <a:off x="22313510" y="3842604"/>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454D"/>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41" name="Shape 1841"/>
          <p:cNvSpPr/>
          <p:nvPr/>
        </p:nvSpPr>
        <p:spPr>
          <a:xfrm>
            <a:off x="22587613" y="4116706"/>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42" name="Shape 1842"/>
          <p:cNvSpPr/>
          <p:nvPr/>
        </p:nvSpPr>
        <p:spPr>
          <a:xfrm>
            <a:off x="23100439" y="295001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43" name="Shape 1843"/>
          <p:cNvSpPr/>
          <p:nvPr/>
        </p:nvSpPr>
        <p:spPr>
          <a:xfrm rot="10800000">
            <a:off x="23094080" y="651082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44" name="Shape 1844"/>
          <p:cNvSpPr/>
          <p:nvPr/>
        </p:nvSpPr>
        <p:spPr>
          <a:xfrm rot="2700000">
            <a:off x="24355265" y="3473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45" name="Shape 1845"/>
          <p:cNvSpPr/>
          <p:nvPr/>
        </p:nvSpPr>
        <p:spPr>
          <a:xfrm rot="13500000">
            <a:off x="21832895" y="5987109"/>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46" name="Shape 1846"/>
          <p:cNvSpPr/>
          <p:nvPr/>
        </p:nvSpPr>
        <p:spPr>
          <a:xfrm rot="18900000">
            <a:off x="21837392" y="346923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47" name="Shape 1847"/>
          <p:cNvSpPr/>
          <p:nvPr/>
        </p:nvSpPr>
        <p:spPr>
          <a:xfrm rot="8100000">
            <a:off x="24350769" y="5991605"/>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48" name="Shape 1848"/>
          <p:cNvSpPr/>
          <p:nvPr/>
        </p:nvSpPr>
        <p:spPr>
          <a:xfrm rot="5400000">
            <a:off x="24874486" y="4733600"/>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49" name="Shape 1849"/>
          <p:cNvSpPr/>
          <p:nvPr/>
        </p:nvSpPr>
        <p:spPr>
          <a:xfrm rot="16200000">
            <a:off x="21313675" y="4727241"/>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pic>
        <p:nvPicPr>
          <p:cNvPr id="1897" name="Graphic 1896">
            <a:extLst>
              <a:ext uri="{FF2B5EF4-FFF2-40B4-BE49-F238E27FC236}">
                <a16:creationId xmlns:a16="http://schemas.microsoft.com/office/drawing/2014/main" id="{DBC622B4-050C-4B5B-A415-D1C63B5BE9C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2634040" y="4154237"/>
            <a:ext cx="1594766" cy="1594766"/>
          </a:xfrm>
          <a:prstGeom prst="rect">
            <a:avLst/>
          </a:prstGeom>
        </p:spPr>
      </p:pic>
      <p:sp>
        <p:nvSpPr>
          <p:cNvPr id="235" name="TextBox 234">
            <a:extLst>
              <a:ext uri="{FF2B5EF4-FFF2-40B4-BE49-F238E27FC236}">
                <a16:creationId xmlns:a16="http://schemas.microsoft.com/office/drawing/2014/main" id="{05D5F768-1059-486B-BFEE-DE4BA02E825C}"/>
              </a:ext>
            </a:extLst>
          </p:cNvPr>
          <p:cNvSpPr txBox="1"/>
          <p:nvPr/>
        </p:nvSpPr>
        <p:spPr>
          <a:xfrm>
            <a:off x="20876286" y="2516656"/>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82B445"/>
                </a:solidFill>
                <a:effectLst/>
                <a:uFillTx/>
                <a:latin typeface="Lato Regular" panose="020F0502020204030203" pitchFamily="34" charset="0"/>
                <a:sym typeface="Lato Light"/>
              </a:rPr>
              <a:t>You!</a:t>
            </a:r>
          </a:p>
        </p:txBody>
      </p:sp>
      <p:sp>
        <p:nvSpPr>
          <p:cNvPr id="1862" name="Shape 1862"/>
          <p:cNvSpPr/>
          <p:nvPr/>
        </p:nvSpPr>
        <p:spPr>
          <a:xfrm rot="1372297">
            <a:off x="6856212" y="4089178"/>
            <a:ext cx="2017094" cy="20170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454D"/>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63" name="Shape 1863"/>
          <p:cNvSpPr/>
          <p:nvPr/>
        </p:nvSpPr>
        <p:spPr>
          <a:xfrm rot="1372297">
            <a:off x="7105866" y="4338832"/>
            <a:ext cx="1517785"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64" name="Shape 1864"/>
          <p:cNvSpPr/>
          <p:nvPr/>
        </p:nvSpPr>
        <p:spPr>
          <a:xfrm rot="1372297">
            <a:off x="7172069" y="4405036"/>
            <a:ext cx="1385379" cy="13853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454D"/>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65" name="Shape 1865"/>
          <p:cNvSpPr/>
          <p:nvPr/>
        </p:nvSpPr>
        <p:spPr>
          <a:xfrm rot="1372297">
            <a:off x="7342113" y="4575079"/>
            <a:ext cx="1045291" cy="104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66" name="Shape 1866"/>
          <p:cNvSpPr/>
          <p:nvPr/>
        </p:nvSpPr>
        <p:spPr>
          <a:xfrm rot="1372297">
            <a:off x="8089226" y="3939676"/>
            <a:ext cx="416902"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7" name="Shape 1867"/>
          <p:cNvSpPr/>
          <p:nvPr/>
        </p:nvSpPr>
        <p:spPr>
          <a:xfrm rot="12172297">
            <a:off x="7227023" y="5973470"/>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8" name="Shape 1868"/>
          <p:cNvSpPr/>
          <p:nvPr/>
        </p:nvSpPr>
        <p:spPr>
          <a:xfrm rot="4072297">
            <a:off x="8680197" y="4541587"/>
            <a:ext cx="416902"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9" name="Shape 1869"/>
          <p:cNvSpPr/>
          <p:nvPr/>
        </p:nvSpPr>
        <p:spPr>
          <a:xfrm rot="14872297">
            <a:off x="6632418" y="5370027"/>
            <a:ext cx="416902"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70" name="Shape 1870"/>
          <p:cNvSpPr/>
          <p:nvPr/>
        </p:nvSpPr>
        <p:spPr>
          <a:xfrm rot="20272297">
            <a:off x="7242087" y="3931918"/>
            <a:ext cx="416902"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71" name="Shape 1871"/>
          <p:cNvSpPr/>
          <p:nvPr/>
        </p:nvSpPr>
        <p:spPr>
          <a:xfrm rot="9472297">
            <a:off x="8070528" y="5979696"/>
            <a:ext cx="416902"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72" name="Shape 1872"/>
          <p:cNvSpPr/>
          <p:nvPr/>
        </p:nvSpPr>
        <p:spPr>
          <a:xfrm rot="6772297">
            <a:off x="8673204" y="5386908"/>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73" name="Shape 1873"/>
          <p:cNvSpPr/>
          <p:nvPr/>
        </p:nvSpPr>
        <p:spPr>
          <a:xfrm rot="17572297">
            <a:off x="6639411" y="4524706"/>
            <a:ext cx="416902"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3F454D"/>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pic>
        <p:nvPicPr>
          <p:cNvPr id="1899" name="Graphic 1898">
            <a:extLst>
              <a:ext uri="{FF2B5EF4-FFF2-40B4-BE49-F238E27FC236}">
                <a16:creationId xmlns:a16="http://schemas.microsoft.com/office/drawing/2014/main" id="{DD3D8E5F-35CE-4C77-8F58-513096624B6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78067" y="4716994"/>
            <a:ext cx="842652" cy="842652"/>
          </a:xfrm>
          <a:prstGeom prst="rect">
            <a:avLst/>
          </a:prstGeom>
        </p:spPr>
      </p:pic>
      <p:sp>
        <p:nvSpPr>
          <p:cNvPr id="234" name="TextBox 233">
            <a:extLst>
              <a:ext uri="{FF2B5EF4-FFF2-40B4-BE49-F238E27FC236}">
                <a16:creationId xmlns:a16="http://schemas.microsoft.com/office/drawing/2014/main" id="{B2027165-F01E-4055-8EFC-65410EAEC5AA}"/>
              </a:ext>
            </a:extLst>
          </p:cNvPr>
          <p:cNvSpPr txBox="1"/>
          <p:nvPr/>
        </p:nvSpPr>
        <p:spPr>
          <a:xfrm>
            <a:off x="4120429" y="3577247"/>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3EAD5E"/>
                </a:solidFill>
                <a:effectLst/>
                <a:uFillTx/>
                <a:latin typeface="Lato Regular" panose="020F0502020204030203" pitchFamily="34" charset="0"/>
                <a:sym typeface="Lato Light"/>
              </a:rPr>
              <a:t>Project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900"/>
                                        </p:tgtEl>
                                        <p:attrNameLst>
                                          <p:attrName>style.visibility</p:attrName>
                                        </p:attrNameLst>
                                      </p:cBhvr>
                                      <p:to>
                                        <p:strVal val="visible"/>
                                      </p:to>
                                    </p:set>
                                    <p:animEffect transition="in" filter="wipe(up)">
                                      <p:cBhvr>
                                        <p:cTn id="7" dur="500"/>
                                        <p:tgtEl>
                                          <p:spTgt spid="1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BFA331D-5974-4CF3-A6FB-D491317B73AC}"/>
              </a:ext>
            </a:extLst>
          </p:cNvPr>
          <p:cNvGrpSpPr/>
          <p:nvPr/>
        </p:nvGrpSpPr>
        <p:grpSpPr>
          <a:xfrm>
            <a:off x="-130113325" y="2661226"/>
            <a:ext cx="148367857" cy="6456069"/>
            <a:chOff x="-85605339" y="-26120387"/>
            <a:chExt cx="148367857" cy="6456069"/>
          </a:xfrm>
        </p:grpSpPr>
        <p:pic>
          <p:nvPicPr>
            <p:cNvPr id="16" name="Picture 15" descr="A picture containing orange, person, building, red&#10;&#10;Description automatically generated">
              <a:extLst>
                <a:ext uri="{FF2B5EF4-FFF2-40B4-BE49-F238E27FC236}">
                  <a16:creationId xmlns:a16="http://schemas.microsoft.com/office/drawing/2014/main" id="{E2D5FE01-A9F3-4310-9F42-D697C5F8057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24576" y="-25204058"/>
              <a:ext cx="3463290" cy="4617720"/>
            </a:xfrm>
            <a:prstGeom prst="rect">
              <a:avLst/>
            </a:prstGeom>
          </p:spPr>
        </p:pic>
        <p:pic>
          <p:nvPicPr>
            <p:cNvPr id="18" name="Picture 17" descr="A group of people posing for the camera&#10;&#10;Description automatically generated">
              <a:extLst>
                <a:ext uri="{FF2B5EF4-FFF2-40B4-BE49-F238E27FC236}">
                  <a16:creationId xmlns:a16="http://schemas.microsoft.com/office/drawing/2014/main" id="{8E144960-0919-46AF-B66E-A788E1A7172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218966" y="-25204058"/>
              <a:ext cx="3463290" cy="4617720"/>
            </a:xfrm>
            <a:prstGeom prst="rect">
              <a:avLst/>
            </a:prstGeom>
          </p:spPr>
        </p:pic>
        <p:pic>
          <p:nvPicPr>
            <p:cNvPr id="22" name="Picture 21" descr="A person and a dog sitting in the grass&#10;&#10;Description automatically generated">
              <a:extLst>
                <a:ext uri="{FF2B5EF4-FFF2-40B4-BE49-F238E27FC236}">
                  <a16:creationId xmlns:a16="http://schemas.microsoft.com/office/drawing/2014/main" id="{019DBAB4-E723-4BDE-9F3F-B7727F45F04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676630" y="-25204058"/>
              <a:ext cx="4617720" cy="4617720"/>
            </a:xfrm>
            <a:prstGeom prst="rect">
              <a:avLst/>
            </a:prstGeom>
          </p:spPr>
        </p:pic>
        <p:pic>
          <p:nvPicPr>
            <p:cNvPr id="24" name="Picture 23" descr="A baseball stadium&#10;&#10;Description automatically generated">
              <a:extLst>
                <a:ext uri="{FF2B5EF4-FFF2-40B4-BE49-F238E27FC236}">
                  <a16:creationId xmlns:a16="http://schemas.microsoft.com/office/drawing/2014/main" id="{0E10C8A7-5988-45A7-BAAB-CE7187D23E6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1294722" y="-25204058"/>
              <a:ext cx="6156960" cy="4617720"/>
            </a:xfrm>
            <a:prstGeom prst="rect">
              <a:avLst/>
            </a:prstGeom>
          </p:spPr>
        </p:pic>
        <p:pic>
          <p:nvPicPr>
            <p:cNvPr id="26" name="Picture 25" descr="A picture containing outdoor, person, man, holding&#10;&#10;Description automatically generated">
              <a:extLst>
                <a:ext uri="{FF2B5EF4-FFF2-40B4-BE49-F238E27FC236}">
                  <a16:creationId xmlns:a16="http://schemas.microsoft.com/office/drawing/2014/main" id="{21E008D2-B9BF-4B4E-B66E-2200EBF0594C}"/>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rot="10800000">
              <a:off x="14912814" y="-25204058"/>
              <a:ext cx="6156960" cy="4617720"/>
            </a:xfrm>
            <a:prstGeom prst="rect">
              <a:avLst/>
            </a:prstGeom>
          </p:spPr>
        </p:pic>
        <p:pic>
          <p:nvPicPr>
            <p:cNvPr id="28" name="Picture 27" descr="A group of people standing in front of a crowd posing for the camera&#10;&#10;Description automatically generated">
              <a:extLst>
                <a:ext uri="{FF2B5EF4-FFF2-40B4-BE49-F238E27FC236}">
                  <a16:creationId xmlns:a16="http://schemas.microsoft.com/office/drawing/2014/main" id="{3ABCBD24-18B1-4DBA-A1B1-B639528108A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8438110" y="-25204058"/>
              <a:ext cx="6945051" cy="4617720"/>
            </a:xfrm>
            <a:prstGeom prst="rect">
              <a:avLst/>
            </a:prstGeom>
          </p:spPr>
        </p:pic>
        <p:pic>
          <p:nvPicPr>
            <p:cNvPr id="30" name="Picture 29" descr="A person posing for a photo&#10;&#10;Description automatically generated">
              <a:extLst>
                <a:ext uri="{FF2B5EF4-FFF2-40B4-BE49-F238E27FC236}">
                  <a16:creationId xmlns:a16="http://schemas.microsoft.com/office/drawing/2014/main" id="{25D4652C-2D59-4DDF-BA4F-B3DB578B83F2}"/>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3595442" y="-25204058"/>
              <a:ext cx="4617720" cy="4617720"/>
            </a:xfrm>
            <a:prstGeom prst="rect">
              <a:avLst/>
            </a:prstGeom>
          </p:spPr>
        </p:pic>
        <p:pic>
          <p:nvPicPr>
            <p:cNvPr id="3520" name="Picture 3519" descr="A picture containing building, person, man, motorcycle&#10;&#10;Description automatically generated">
              <a:extLst>
                <a:ext uri="{FF2B5EF4-FFF2-40B4-BE49-F238E27FC236}">
                  <a16:creationId xmlns:a16="http://schemas.microsoft.com/office/drawing/2014/main" id="{D245EE27-4C59-436C-9734-213903B188A7}"/>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rot="5400000">
              <a:off x="31940178" y="-24632558"/>
              <a:ext cx="4632960" cy="3474720"/>
            </a:xfrm>
            <a:prstGeom prst="rect">
              <a:avLst/>
            </a:prstGeom>
          </p:spPr>
        </p:pic>
        <p:pic>
          <p:nvPicPr>
            <p:cNvPr id="3522" name="Picture 3521" descr="A picture containing person, food, table, sitting&#10;&#10;Description automatically generated">
              <a:extLst>
                <a:ext uri="{FF2B5EF4-FFF2-40B4-BE49-F238E27FC236}">
                  <a16:creationId xmlns:a16="http://schemas.microsoft.com/office/drawing/2014/main" id="{5D25DD3B-F807-4EC9-A990-573D490171FB}"/>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381908" y="-25204058"/>
              <a:ext cx="4617720" cy="4617720"/>
            </a:xfrm>
            <a:prstGeom prst="rect">
              <a:avLst/>
            </a:prstGeom>
          </p:spPr>
        </p:pic>
        <p:pic>
          <p:nvPicPr>
            <p:cNvPr id="3524" name="Picture 3523" descr="A person wearing a hat and smiling at the camera&#10;&#10;Description automatically generated">
              <a:extLst>
                <a:ext uri="{FF2B5EF4-FFF2-40B4-BE49-F238E27FC236}">
                  <a16:creationId xmlns:a16="http://schemas.microsoft.com/office/drawing/2014/main" id="{F6CC279B-A84E-445A-BA21-A3ABC08FBD51}"/>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9907204" y="-25204058"/>
              <a:ext cx="3463290" cy="4617720"/>
            </a:xfrm>
            <a:prstGeom prst="rect">
              <a:avLst/>
            </a:prstGeom>
          </p:spPr>
        </p:pic>
        <p:pic>
          <p:nvPicPr>
            <p:cNvPr id="14" name="Picture 13" descr="A person holding a fish&#10;&#10;Description automatically generated">
              <a:extLst>
                <a:ext uri="{FF2B5EF4-FFF2-40B4-BE49-F238E27FC236}">
                  <a16:creationId xmlns:a16="http://schemas.microsoft.com/office/drawing/2014/main" id="{6BC75081-82B2-44A8-B907-2696A862B11F}"/>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5608109" y="-25205987"/>
              <a:ext cx="3466184" cy="4621579"/>
            </a:xfrm>
            <a:prstGeom prst="rect">
              <a:avLst/>
            </a:prstGeom>
          </p:spPr>
        </p:pic>
        <p:pic>
          <p:nvPicPr>
            <p:cNvPr id="3" name="Picture 2" descr="A group of people posing for the camera&#10;&#10;Description automatically generated">
              <a:extLst>
                <a:ext uri="{FF2B5EF4-FFF2-40B4-BE49-F238E27FC236}">
                  <a16:creationId xmlns:a16="http://schemas.microsoft.com/office/drawing/2014/main" id="{7575DB23-EB91-43D3-9890-06CB4E92ECFE}"/>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0" y="-25204058"/>
              <a:ext cx="6156960" cy="4617720"/>
            </a:xfrm>
            <a:prstGeom prst="rect">
              <a:avLst/>
            </a:prstGeom>
          </p:spPr>
        </p:pic>
        <p:pic>
          <p:nvPicPr>
            <p:cNvPr id="5" name="Picture 4" descr="A person standing next to a fence&#10;&#10;Description automatically generated">
              <a:extLst>
                <a:ext uri="{FF2B5EF4-FFF2-40B4-BE49-F238E27FC236}">
                  <a16:creationId xmlns:a16="http://schemas.microsoft.com/office/drawing/2014/main" id="{7C030070-012A-466F-8FEC-5A77824AFED7}"/>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1224576" y="-25204058"/>
              <a:ext cx="6156960" cy="4617720"/>
            </a:xfrm>
            <a:prstGeom prst="rect">
              <a:avLst/>
            </a:prstGeom>
          </p:spPr>
        </p:pic>
        <p:pic>
          <p:nvPicPr>
            <p:cNvPr id="7" name="Picture 6" descr="A sign on a pole&#10;&#10;Description automatically generated">
              <a:extLst>
                <a:ext uri="{FF2B5EF4-FFF2-40B4-BE49-F238E27FC236}">
                  <a16:creationId xmlns:a16="http://schemas.microsoft.com/office/drawing/2014/main" id="{BED9E713-6CC0-46D8-A33B-5C9A951EF2FC}"/>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9299228" y="-25204058"/>
              <a:ext cx="3463290" cy="4617720"/>
            </a:xfrm>
            <a:prstGeom prst="rect">
              <a:avLst/>
            </a:prstGeom>
          </p:spPr>
        </p:pic>
        <p:pic>
          <p:nvPicPr>
            <p:cNvPr id="10" name="Picture 9" descr="A person smiling at the camera&#10;&#10;Description automatically generated">
              <a:extLst>
                <a:ext uri="{FF2B5EF4-FFF2-40B4-BE49-F238E27FC236}">
                  <a16:creationId xmlns:a16="http://schemas.microsoft.com/office/drawing/2014/main" id="{022A4803-F563-4335-965B-639F1DE7534B}"/>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4842668" y="-25204058"/>
              <a:ext cx="4617720" cy="4617720"/>
            </a:xfrm>
            <a:prstGeom prst="rect">
              <a:avLst/>
            </a:prstGeom>
          </p:spPr>
        </p:pic>
        <p:sp>
          <p:nvSpPr>
            <p:cNvPr id="31" name="Rectangle 30">
              <a:extLst>
                <a:ext uri="{FF2B5EF4-FFF2-40B4-BE49-F238E27FC236}">
                  <a16:creationId xmlns:a16="http://schemas.microsoft.com/office/drawing/2014/main" id="{47782E2E-054D-48D4-91B1-7575BA6A24F8}"/>
                </a:ext>
              </a:extLst>
            </p:cNvPr>
            <p:cNvSpPr/>
            <p:nvPr/>
          </p:nvSpPr>
          <p:spPr>
            <a:xfrm>
              <a:off x="-85436631" y="-20578718"/>
              <a:ext cx="148199149" cy="914400"/>
            </a:xfrm>
            <a:prstGeom prst="rect">
              <a:avLst/>
            </a:prstGeom>
            <a:solidFill>
              <a:srgbClr val="F4F4F4"/>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no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Light"/>
              </a:endParaRPr>
            </a:p>
          </p:txBody>
        </p:sp>
        <p:pic>
          <p:nvPicPr>
            <p:cNvPr id="50" name="Picture 49" descr="A picture containing orange, person, building, red&#10;&#10;Description automatically generated">
              <a:extLst>
                <a:ext uri="{FF2B5EF4-FFF2-40B4-BE49-F238E27FC236}">
                  <a16:creationId xmlns:a16="http://schemas.microsoft.com/office/drawing/2014/main" id="{8324CD92-3A2A-4BEE-BE8B-B1CE303F38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987479" y="-25204058"/>
              <a:ext cx="3463290" cy="4617720"/>
            </a:xfrm>
            <a:prstGeom prst="rect">
              <a:avLst/>
            </a:prstGeom>
          </p:spPr>
        </p:pic>
        <p:pic>
          <p:nvPicPr>
            <p:cNvPr id="51" name="Picture 50" descr="A group of people posing for the camera&#10;&#10;Description automatically generated">
              <a:extLst>
                <a:ext uri="{FF2B5EF4-FFF2-40B4-BE49-F238E27FC236}">
                  <a16:creationId xmlns:a16="http://schemas.microsoft.com/office/drawing/2014/main" id="{1E8A7962-EAA7-488A-A144-E491B8C0DE0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993089" y="-25204058"/>
              <a:ext cx="3463290" cy="4617720"/>
            </a:xfrm>
            <a:prstGeom prst="rect">
              <a:avLst/>
            </a:prstGeom>
          </p:spPr>
        </p:pic>
        <p:pic>
          <p:nvPicPr>
            <p:cNvPr id="52" name="Picture 51" descr="A person and a dog sitting in the grass&#10;&#10;Description automatically generated">
              <a:extLst>
                <a:ext uri="{FF2B5EF4-FFF2-40B4-BE49-F238E27FC236}">
                  <a16:creationId xmlns:a16="http://schemas.microsoft.com/office/drawing/2014/main" id="{9FEA0628-72AE-48BF-B05D-F2182179655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535425" y="-25204058"/>
              <a:ext cx="4617720" cy="4617720"/>
            </a:xfrm>
            <a:prstGeom prst="rect">
              <a:avLst/>
            </a:prstGeom>
          </p:spPr>
        </p:pic>
        <p:pic>
          <p:nvPicPr>
            <p:cNvPr id="53" name="Picture 52" descr="A baseball stadium&#10;&#10;Description automatically generated">
              <a:extLst>
                <a:ext uri="{FF2B5EF4-FFF2-40B4-BE49-F238E27FC236}">
                  <a16:creationId xmlns:a16="http://schemas.microsoft.com/office/drawing/2014/main" id="{B1456AB3-E01F-4E68-903D-E19AE297267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2917333" y="-25204058"/>
              <a:ext cx="6156960" cy="4617720"/>
            </a:xfrm>
            <a:prstGeom prst="rect">
              <a:avLst/>
            </a:prstGeom>
          </p:spPr>
        </p:pic>
        <p:pic>
          <p:nvPicPr>
            <p:cNvPr id="54" name="Picture 53" descr="A picture containing outdoor, person, man, holding&#10;&#10;Description automatically generated">
              <a:extLst>
                <a:ext uri="{FF2B5EF4-FFF2-40B4-BE49-F238E27FC236}">
                  <a16:creationId xmlns:a16="http://schemas.microsoft.com/office/drawing/2014/main" id="{47C9134E-869F-4B1F-B299-D453431D0CD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rot="10800000">
              <a:off x="-59299241" y="-25204058"/>
              <a:ext cx="6156960" cy="4617720"/>
            </a:xfrm>
            <a:prstGeom prst="rect">
              <a:avLst/>
            </a:prstGeom>
          </p:spPr>
        </p:pic>
        <p:pic>
          <p:nvPicPr>
            <p:cNvPr id="55" name="Picture 54" descr="A group of people standing in front of a crowd posing for the camera&#10;&#10;Description automatically generated">
              <a:extLst>
                <a:ext uri="{FF2B5EF4-FFF2-40B4-BE49-F238E27FC236}">
                  <a16:creationId xmlns:a16="http://schemas.microsoft.com/office/drawing/2014/main" id="{9B38526B-E838-4220-8FC8-D9CE75962BAA}"/>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5773945" y="-25204058"/>
              <a:ext cx="6945051" cy="4617720"/>
            </a:xfrm>
            <a:prstGeom prst="rect">
              <a:avLst/>
            </a:prstGeom>
          </p:spPr>
        </p:pic>
        <p:pic>
          <p:nvPicPr>
            <p:cNvPr id="56" name="Picture 55" descr="A person posing for a photo&#10;&#10;Description automatically generated">
              <a:extLst>
                <a:ext uri="{FF2B5EF4-FFF2-40B4-BE49-F238E27FC236}">
                  <a16:creationId xmlns:a16="http://schemas.microsoft.com/office/drawing/2014/main" id="{E63FE0E2-E758-4920-98C0-238AAE0D4D8A}"/>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0616613" y="-25204058"/>
              <a:ext cx="4617720" cy="4617720"/>
            </a:xfrm>
            <a:prstGeom prst="rect">
              <a:avLst/>
            </a:prstGeom>
          </p:spPr>
        </p:pic>
        <p:pic>
          <p:nvPicPr>
            <p:cNvPr id="57" name="Picture 56" descr="A picture containing building, person, man, motorcycle&#10;&#10;Description automatically generated">
              <a:extLst>
                <a:ext uri="{FF2B5EF4-FFF2-40B4-BE49-F238E27FC236}">
                  <a16:creationId xmlns:a16="http://schemas.microsoft.com/office/drawing/2014/main" id="{4805623D-5ADE-49D4-AB80-5266357333B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rot="5400000">
              <a:off x="-42271877" y="-24632558"/>
              <a:ext cx="4632960" cy="3474720"/>
            </a:xfrm>
            <a:prstGeom prst="rect">
              <a:avLst/>
            </a:prstGeom>
          </p:spPr>
        </p:pic>
        <p:pic>
          <p:nvPicPr>
            <p:cNvPr id="58" name="Picture 57" descr="A picture containing person, food, table, sitting&#10;&#10;Description automatically generated">
              <a:extLst>
                <a:ext uri="{FF2B5EF4-FFF2-40B4-BE49-F238E27FC236}">
                  <a16:creationId xmlns:a16="http://schemas.microsoft.com/office/drawing/2014/main" id="{8E1DA968-F955-424A-998C-620785FC91ED}"/>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67830147" y="-25204058"/>
              <a:ext cx="4617720" cy="4617720"/>
            </a:xfrm>
            <a:prstGeom prst="rect">
              <a:avLst/>
            </a:prstGeom>
          </p:spPr>
        </p:pic>
        <p:pic>
          <p:nvPicPr>
            <p:cNvPr id="59" name="Picture 58" descr="A person wearing a hat and smiling at the camera&#10;&#10;Description automatically generated">
              <a:extLst>
                <a:ext uri="{FF2B5EF4-FFF2-40B4-BE49-F238E27FC236}">
                  <a16:creationId xmlns:a16="http://schemas.microsoft.com/office/drawing/2014/main" id="{7ADA9991-73A0-438A-BE4E-F137FE73F0AA}"/>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4304851" y="-25204058"/>
              <a:ext cx="3463290" cy="4617720"/>
            </a:xfrm>
            <a:prstGeom prst="rect">
              <a:avLst/>
            </a:prstGeom>
          </p:spPr>
        </p:pic>
        <p:pic>
          <p:nvPicPr>
            <p:cNvPr id="60" name="Picture 59" descr="A person holding a fish&#10;&#10;Description automatically generated">
              <a:extLst>
                <a:ext uri="{FF2B5EF4-FFF2-40B4-BE49-F238E27FC236}">
                  <a16:creationId xmlns:a16="http://schemas.microsoft.com/office/drawing/2014/main" id="{B0835597-BE26-4604-AD17-319232CE14DC}"/>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8603946" y="-25205987"/>
              <a:ext cx="3466184" cy="4621579"/>
            </a:xfrm>
            <a:prstGeom prst="rect">
              <a:avLst/>
            </a:prstGeom>
          </p:spPr>
        </p:pic>
        <p:pic>
          <p:nvPicPr>
            <p:cNvPr id="61" name="Picture 60" descr="A group of people posing for the camera&#10;&#10;Description automatically generated">
              <a:extLst>
                <a:ext uri="{FF2B5EF4-FFF2-40B4-BE49-F238E27FC236}">
                  <a16:creationId xmlns:a16="http://schemas.microsoft.com/office/drawing/2014/main" id="{711A9610-0E07-4060-8A89-5CB1DE38CB10}"/>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4212055" y="-25204058"/>
              <a:ext cx="6156960" cy="4617720"/>
            </a:xfrm>
            <a:prstGeom prst="rect">
              <a:avLst/>
            </a:prstGeom>
          </p:spPr>
        </p:pic>
        <p:pic>
          <p:nvPicPr>
            <p:cNvPr id="62" name="Picture 61" descr="A person standing next to a fence&#10;&#10;Description automatically generated">
              <a:extLst>
                <a:ext uri="{FF2B5EF4-FFF2-40B4-BE49-F238E27FC236}">
                  <a16:creationId xmlns:a16="http://schemas.microsoft.com/office/drawing/2014/main" id="{2FB44609-7F99-44E9-8784-468D9E0AADB0}"/>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85436631" y="-25204058"/>
              <a:ext cx="6156960" cy="4617720"/>
            </a:xfrm>
            <a:prstGeom prst="rect">
              <a:avLst/>
            </a:prstGeom>
          </p:spPr>
        </p:pic>
        <p:pic>
          <p:nvPicPr>
            <p:cNvPr id="63" name="Picture 62" descr="A sign on a pole&#10;&#10;Description automatically generated">
              <a:extLst>
                <a:ext uri="{FF2B5EF4-FFF2-40B4-BE49-F238E27FC236}">
                  <a16:creationId xmlns:a16="http://schemas.microsoft.com/office/drawing/2014/main" id="{18D0882B-12E7-4625-9670-7910DA475609}"/>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4912814" y="-25204058"/>
              <a:ext cx="3463290" cy="4617720"/>
            </a:xfrm>
            <a:prstGeom prst="rect">
              <a:avLst/>
            </a:prstGeom>
          </p:spPr>
        </p:pic>
        <p:pic>
          <p:nvPicPr>
            <p:cNvPr id="64" name="Picture 63" descr="A person smiling at the camera&#10;&#10;Description automatically generated">
              <a:extLst>
                <a:ext uri="{FF2B5EF4-FFF2-40B4-BE49-F238E27FC236}">
                  <a16:creationId xmlns:a16="http://schemas.microsoft.com/office/drawing/2014/main" id="{6D7E4D65-AC88-4E3E-B711-275AFD2631A1}"/>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9054723" y="-25204058"/>
              <a:ext cx="4617720" cy="4617720"/>
            </a:xfrm>
            <a:prstGeom prst="rect">
              <a:avLst/>
            </a:prstGeom>
          </p:spPr>
        </p:pic>
        <p:sp>
          <p:nvSpPr>
            <p:cNvPr id="11" name="Rectangle 10">
              <a:extLst>
                <a:ext uri="{FF2B5EF4-FFF2-40B4-BE49-F238E27FC236}">
                  <a16:creationId xmlns:a16="http://schemas.microsoft.com/office/drawing/2014/main" id="{64AA366F-0142-47AF-9776-6B40B198B65D}"/>
                </a:ext>
              </a:extLst>
            </p:cNvPr>
            <p:cNvSpPr/>
            <p:nvPr/>
          </p:nvSpPr>
          <p:spPr>
            <a:xfrm flipV="1">
              <a:off x="-85605339" y="-26120387"/>
              <a:ext cx="148311629" cy="914400"/>
            </a:xfrm>
            <a:prstGeom prst="rect">
              <a:avLst/>
            </a:prstGeom>
            <a:solidFill>
              <a:srgbClr val="F4F4F4"/>
            </a:solid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fromWordArt="0" anchor="ctr" anchorCtr="0" forceAA="0" compatLnSpc="1">
              <a:prstTxWarp prst="textNoShape">
                <a:avLst/>
              </a:prstTxWarp>
              <a:no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uFillTx/>
                <a:latin typeface="+mn-lt"/>
                <a:ea typeface="+mn-ea"/>
                <a:cs typeface="+mn-cs"/>
                <a:sym typeface="Helvetica Light"/>
              </a:endParaRPr>
            </a:p>
          </p:txBody>
        </p:sp>
      </p:grpSp>
      <p:sp>
        <p:nvSpPr>
          <p:cNvPr id="3542" name="Shape 3542"/>
          <p:cNvSpPr>
            <a:spLocks noGrp="1"/>
          </p:cNvSpPr>
          <p:nvPr>
            <p:ph type="title"/>
          </p:nvPr>
        </p:nvSpPr>
        <p:spPr>
          <a:prstGeom prst="rect">
            <a:avLst/>
          </a:prstGeom>
        </p:spPr>
        <p:txBody>
          <a:bodyPr/>
          <a:lstStyle/>
          <a:p>
            <a:pPr lvl="0">
              <a:defRPr sz="1800" cap="none">
                <a:solidFill>
                  <a:srgbClr val="000000"/>
                </a:solidFill>
              </a:defRPr>
            </a:pPr>
            <a:r>
              <a:rPr lang="en-US" sz="9000" cap="all" dirty="0">
                <a:solidFill>
                  <a:schemeClr val="accent1"/>
                </a:solidFill>
              </a:rPr>
              <a:t>My Journey</a:t>
            </a:r>
            <a:endParaRPr sz="9000" cap="all" dirty="0">
              <a:solidFill>
                <a:schemeClr val="accent1"/>
              </a:solidFill>
            </a:endParaRPr>
          </a:p>
        </p:txBody>
      </p:sp>
      <p:sp>
        <p:nvSpPr>
          <p:cNvPr id="3545" name="Shape 3545"/>
          <p:cNvSpPr/>
          <p:nvPr/>
        </p:nvSpPr>
        <p:spPr>
          <a:xfrm>
            <a:off x="1160247" y="8513810"/>
            <a:ext cx="15369292" cy="268964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lgn="l">
              <a:defRPr sz="2500">
                <a:solidFill>
                  <a:srgbClr val="8E8E8E"/>
                </a:solidFill>
              </a:defRPr>
            </a:lvl1pPr>
          </a:lstStyle>
          <a:p>
            <a:pPr lvl="0">
              <a:defRPr sz="1800">
                <a:solidFill>
                  <a:srgbClr val="000000"/>
                </a:solidFill>
              </a:defRPr>
            </a:pPr>
            <a:r>
              <a:rPr lang="en-US" sz="2500" dirty="0">
                <a:solidFill>
                  <a:srgbClr val="8E8E8E"/>
                </a:solidFill>
              </a:rPr>
              <a:t>Beginning in 2003, I set out to see a game at every MLB stadium, inadvertently joining the “Ballpark Chasers” club. Through the course of many summers spent across all corners of our great country (and Canada!), I’ve been to games with countless friends, caught four foul balls, grew my family by one, ate more nachos than any human should, and loved every second of it. Along the way, I’ve made various attempts to chronicle my journey, by saving ticket stubs, collecting stamps in a baseball “passport”, and finally with a custom-built app. </a:t>
            </a:r>
            <a:endParaRPr sz="2500" dirty="0">
              <a:solidFill>
                <a:srgbClr val="8E8E8E"/>
              </a:solidFill>
            </a:endParaRPr>
          </a:p>
        </p:txBody>
      </p:sp>
      <p:sp>
        <p:nvSpPr>
          <p:cNvPr id="3548" name="Shape 3548"/>
          <p:cNvSpPr/>
          <p:nvPr/>
        </p:nvSpPr>
        <p:spPr>
          <a:xfrm>
            <a:off x="18254532" y="3685468"/>
            <a:ext cx="4866560" cy="353820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algn="l" defTabSz="414781">
              <a:defRPr sz="17750" cap="all">
                <a:solidFill>
                  <a:srgbClr val="F4F4F4"/>
                </a:solidFill>
              </a:defRPr>
            </a:lvl1pPr>
          </a:lstStyle>
          <a:p>
            <a:pPr lvl="0">
              <a:defRPr sz="1800" cap="none">
                <a:solidFill>
                  <a:srgbClr val="000000"/>
                </a:solidFill>
              </a:defRPr>
            </a:pPr>
            <a:r>
              <a:rPr sz="17750" cap="all" dirty="0">
                <a:solidFill>
                  <a:srgbClr val="F4F4F4"/>
                </a:solidFill>
              </a:rPr>
              <a:t>ECO</a:t>
            </a:r>
          </a:p>
        </p:txBody>
      </p:sp>
      <p:sp>
        <p:nvSpPr>
          <p:cNvPr id="3546" name="Shape 3546"/>
          <p:cNvSpPr/>
          <p:nvPr/>
        </p:nvSpPr>
        <p:spPr>
          <a:xfrm>
            <a:off x="15666720" y="3567090"/>
            <a:ext cx="8725272" cy="4632961"/>
          </a:xfrm>
          <a:custGeom>
            <a:avLst/>
            <a:gdLst/>
            <a:ahLst/>
            <a:cxnLst>
              <a:cxn ang="0">
                <a:pos x="wd2" y="hd2"/>
              </a:cxn>
              <a:cxn ang="5400000">
                <a:pos x="wd2" y="hd2"/>
              </a:cxn>
              <a:cxn ang="10800000">
                <a:pos x="wd2" y="hd2"/>
              </a:cxn>
              <a:cxn ang="16200000">
                <a:pos x="wd2" y="hd2"/>
              </a:cxn>
            </a:cxnLst>
            <a:rect l="0" t="0" r="r" b="b"/>
            <a:pathLst>
              <a:path w="21600" h="21600" extrusionOk="0">
                <a:moveTo>
                  <a:pt x="5762" y="0"/>
                </a:moveTo>
                <a:lnTo>
                  <a:pt x="21600" y="0"/>
                </a:lnTo>
                <a:lnTo>
                  <a:pt x="21600" y="21600"/>
                </a:lnTo>
                <a:lnTo>
                  <a:pt x="0" y="21600"/>
                </a:lnTo>
                <a:lnTo>
                  <a:pt x="5762" y="0"/>
                </a:lnTo>
                <a:close/>
              </a:path>
            </a:pathLst>
          </a:custGeom>
          <a:solidFill>
            <a:schemeClr val="accent3"/>
          </a:solidFill>
          <a:ln w="12700">
            <a:miter lim="400000"/>
          </a:ln>
        </p:spPr>
        <p:txBody>
          <a:bodyPr lIns="0" tIns="0" rIns="0" bIns="0" anchor="ctr"/>
          <a:lstStyle/>
          <a:p>
            <a:pPr lvl="0">
              <a:defRPr sz="3200">
                <a:solidFill>
                  <a:srgbClr val="000000"/>
                </a:solidFill>
                <a:latin typeface="+mn-lt"/>
                <a:ea typeface="+mn-ea"/>
                <a:cs typeface="+mn-cs"/>
                <a:sym typeface="Helvetica Light"/>
              </a:defRPr>
            </a:pPr>
            <a:endParaRPr dirty="0"/>
          </a:p>
        </p:txBody>
      </p:sp>
      <p:sp>
        <p:nvSpPr>
          <p:cNvPr id="12" name="Shape 3548">
            <a:extLst>
              <a:ext uri="{FF2B5EF4-FFF2-40B4-BE49-F238E27FC236}">
                <a16:creationId xmlns:a16="http://schemas.microsoft.com/office/drawing/2014/main" id="{69EE018B-FFE4-4D7E-8D84-23A91C3603EF}"/>
              </a:ext>
            </a:extLst>
          </p:cNvPr>
          <p:cNvSpPr/>
          <p:nvPr/>
        </p:nvSpPr>
        <p:spPr>
          <a:xfrm>
            <a:off x="18632268" y="4120157"/>
            <a:ext cx="4693920" cy="3538209"/>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b">
            <a:normAutofit/>
          </a:bodyPr>
          <a:lstStyle>
            <a:lvl1pPr algn="l" defTabSz="414781">
              <a:defRPr sz="17750" cap="all">
                <a:solidFill>
                  <a:srgbClr val="F4F4F4"/>
                </a:solidFill>
              </a:defRPr>
            </a:lvl1pPr>
          </a:lstStyle>
          <a:p>
            <a:pPr lvl="0" algn="r">
              <a:defRPr sz="1800" cap="none">
                <a:solidFill>
                  <a:srgbClr val="000000"/>
                </a:solidFill>
              </a:defRPr>
            </a:pPr>
            <a:r>
              <a:rPr lang="en-US" sz="9600" cap="all" dirty="0">
                <a:solidFill>
                  <a:srgbClr val="F4F4F4"/>
                </a:solidFill>
              </a:rPr>
              <a:t>Path </a:t>
            </a:r>
            <a:br>
              <a:rPr lang="en-US" sz="9600" cap="all" dirty="0">
                <a:solidFill>
                  <a:srgbClr val="F4F4F4"/>
                </a:solidFill>
              </a:rPr>
            </a:br>
            <a:r>
              <a:rPr lang="en-US" sz="9600" cap="all" dirty="0">
                <a:solidFill>
                  <a:srgbClr val="F4F4F4"/>
                </a:solidFill>
              </a:rPr>
              <a:t>To 30</a:t>
            </a:r>
            <a:endParaRPr sz="9600" cap="all" dirty="0">
              <a:solidFill>
                <a:srgbClr val="F4F4F4"/>
              </a:solidFill>
            </a:endParaRPr>
          </a:p>
        </p:txBody>
      </p:sp>
      <p:pic>
        <p:nvPicPr>
          <p:cNvPr id="8" name="Picture 7">
            <a:extLst>
              <a:ext uri="{FF2B5EF4-FFF2-40B4-BE49-F238E27FC236}">
                <a16:creationId xmlns:a16="http://schemas.microsoft.com/office/drawing/2014/main" id="{00F02874-1A14-41BC-8E06-108C5ABD1D66}"/>
              </a:ext>
            </a:extLst>
          </p:cNvPr>
          <p:cNvPicPr>
            <a:picLocks noChangeAspect="1"/>
          </p:cNvPicPr>
          <p:nvPr/>
        </p:nvPicPr>
        <p:blipFill>
          <a:blip r:embed="rId18"/>
          <a:stretch>
            <a:fillRect/>
          </a:stretch>
        </p:blipFill>
        <p:spPr>
          <a:xfrm>
            <a:off x="16127930" y="6160371"/>
            <a:ext cx="3672842" cy="2995990"/>
          </a:xfrm>
          <a:prstGeom prst="rect">
            <a:avLst/>
          </a:prstGeom>
        </p:spPr>
      </p:pic>
    </p:spTree>
    <p:extLst>
      <p:ext uri="{BB962C8B-B14F-4D97-AF65-F5344CB8AC3E}">
        <p14:creationId xmlns:p14="http://schemas.microsoft.com/office/powerpoint/2010/main" val="29114172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fill="hold" nodeType="withEffect">
                                  <p:stCondLst>
                                    <p:cond delay="0"/>
                                  </p:stCondLst>
                                  <p:childTnLst>
                                    <p:animMotion origin="layout" path="M 4.89583E-6 -2.40741E-6 L 3.04231 -2.40741E-6 " pathEditMode="relative" rAng="0" ptsTypes="AA">
                                      <p:cBhvr>
                                        <p:cTn id="6" dur="24000" fill="hold"/>
                                        <p:tgtEl>
                                          <p:spTgt spid="15"/>
                                        </p:tgtEl>
                                        <p:attrNameLst>
                                          <p:attrName>ppt_x</p:attrName>
                                          <p:attrName>ppt_y</p:attrName>
                                        </p:attrNameLst>
                                      </p:cBhvr>
                                      <p:rCtr x="15211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7" name="Shape 2307"/>
          <p:cNvSpPr/>
          <p:nvPr/>
        </p:nvSpPr>
        <p:spPr>
          <a:xfrm>
            <a:off x="0" y="-76200"/>
            <a:ext cx="24383999" cy="13792199"/>
          </a:xfrm>
          <a:prstGeom prst="rect">
            <a:avLst/>
          </a:prstGeom>
          <a:solidFill>
            <a:srgbClr val="32373E"/>
          </a:solidFill>
          <a:ln w="12700">
            <a:miter lim="400000"/>
          </a:ln>
        </p:spPr>
        <p:txBody>
          <a:bodyPr lIns="0" tIns="0" rIns="0" bIns="0" anchor="ctr"/>
          <a:lstStyle/>
          <a:p>
            <a:pPr lvl="0">
              <a:defRPr sz="3200">
                <a:latin typeface="+mn-lt"/>
                <a:ea typeface="+mn-ea"/>
                <a:cs typeface="+mn-cs"/>
                <a:sym typeface="Helvetica Light"/>
              </a:defRPr>
            </a:pPr>
            <a:endParaRPr dirty="0"/>
          </a:p>
        </p:txBody>
      </p:sp>
      <p:pic>
        <p:nvPicPr>
          <p:cNvPr id="59" name="Vader's Home Run">
            <a:hlinkClick r:id="" action="ppaction://media"/>
            <a:extLst>
              <a:ext uri="{FF2B5EF4-FFF2-40B4-BE49-F238E27FC236}">
                <a16:creationId xmlns:a16="http://schemas.microsoft.com/office/drawing/2014/main" id="{0ACD2054-F7B5-457B-B285-3E9CF64559B7}"/>
              </a:ext>
            </a:extLst>
          </p:cNvPr>
          <p:cNvPicPr>
            <a:picLocks noChangeAspect="1"/>
          </p:cNvPicPr>
          <p:nvPr>
            <a:videoFile r:link="rId1"/>
            <p:extLst>
              <p:ext uri="{DAA4B4D4-6D71-4841-9C94-3DE7FCFB9230}">
                <p14:media xmlns:p14="http://schemas.microsoft.com/office/powerpoint/2010/main" r:embed="rId2">
                  <p14:trim end="5487"/>
                </p14:media>
              </p:ext>
            </p:extLst>
          </p:nvPr>
        </p:nvPicPr>
        <p:blipFill>
          <a:blip r:embed="rId4"/>
          <a:stretch>
            <a:fillRect/>
          </a:stretch>
        </p:blipFill>
        <p:spPr>
          <a:xfrm>
            <a:off x="0" y="-1"/>
            <a:ext cx="24383998" cy="13715999"/>
          </a:xfrm>
          <a:prstGeom prst="rect">
            <a:avLst/>
          </a:prstGeom>
        </p:spPr>
      </p:pic>
      <p:sp>
        <p:nvSpPr>
          <p:cNvPr id="51" name="Shape 3">
            <a:extLst>
              <a:ext uri="{FF2B5EF4-FFF2-40B4-BE49-F238E27FC236}">
                <a16:creationId xmlns:a16="http://schemas.microsoft.com/office/drawing/2014/main" id="{BBF8D9AB-7D05-4E27-834E-D5D188263B4A}"/>
              </a:ext>
            </a:extLst>
          </p:cNvPr>
          <p:cNvSpPr/>
          <p:nvPr/>
        </p:nvSpPr>
        <p:spPr>
          <a:xfrm>
            <a:off x="0" y="13175835"/>
            <a:ext cx="24384000" cy="552570"/>
          </a:xfrm>
          <a:prstGeom prst="rect">
            <a:avLst/>
          </a:prstGeom>
          <a:solidFill>
            <a:srgbClr val="3F454D"/>
          </a:solidFill>
          <a:ln w="12700" cap="flat">
            <a:noFill/>
            <a:miter lim="400000"/>
          </a:ln>
          <a:effectLst/>
        </p:spPr>
        <p:txBody>
          <a:bodyPr wrap="square" lIns="0" tIns="0" rIns="0" bIns="0" numCol="1" anchor="ctr">
            <a:noAutofit/>
          </a:bodyPr>
          <a:lstStyle/>
          <a:p>
            <a:pPr lvl="0" algn="l">
              <a:defRPr sz="2500">
                <a:solidFill>
                  <a:srgbClr val="8E8E8E"/>
                </a:solidFill>
              </a:defRPr>
            </a:pPr>
            <a:endParaRPr dirty="0"/>
          </a:p>
        </p:txBody>
      </p:sp>
      <p:sp>
        <p:nvSpPr>
          <p:cNvPr id="52" name="Shape 4">
            <a:extLst>
              <a:ext uri="{FF2B5EF4-FFF2-40B4-BE49-F238E27FC236}">
                <a16:creationId xmlns:a16="http://schemas.microsoft.com/office/drawing/2014/main" id="{0952086C-7A3E-49B1-A510-C19EC7B679CA}"/>
              </a:ext>
            </a:extLst>
          </p:cNvPr>
          <p:cNvSpPr/>
          <p:nvPr/>
        </p:nvSpPr>
        <p:spPr>
          <a:xfrm>
            <a:off x="1417938" y="12939059"/>
            <a:ext cx="2693874" cy="789346"/>
          </a:xfrm>
          <a:prstGeom prst="rect">
            <a:avLst/>
          </a:prstGeom>
          <a:solidFill>
            <a:schemeClr val="accent2"/>
          </a:solidFill>
          <a:ln w="12700" cap="flat">
            <a:noFill/>
            <a:miter lim="400000"/>
          </a:ln>
          <a:effectLst/>
        </p:spPr>
        <p:txBody>
          <a:bodyPr wrap="square" lIns="0" tIns="0" rIns="0" bIns="0" numCol="1" anchor="ctr">
            <a:noAutofit/>
          </a:bodyPr>
          <a:lstStyle/>
          <a:p>
            <a:pPr lvl="0">
              <a:defRPr sz="3200">
                <a:latin typeface="+mn-lt"/>
                <a:ea typeface="+mn-ea"/>
                <a:cs typeface="+mn-cs"/>
                <a:sym typeface="Helvetica Light"/>
              </a:defRPr>
            </a:pPr>
            <a:endParaRPr dirty="0"/>
          </a:p>
        </p:txBody>
      </p:sp>
      <p:pic>
        <p:nvPicPr>
          <p:cNvPr id="53" name="Picture 52" descr="A picture containing drawing&#10;&#10;Description automatically generated">
            <a:extLst>
              <a:ext uri="{FF2B5EF4-FFF2-40B4-BE49-F238E27FC236}">
                <a16:creationId xmlns:a16="http://schemas.microsoft.com/office/drawing/2014/main" id="{2A27BE9A-BB04-4C51-86E1-B574E02C26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4338" y="13175835"/>
            <a:ext cx="1881074" cy="399464"/>
          </a:xfrm>
          <a:prstGeom prst="rect">
            <a:avLst/>
          </a:prstGeom>
        </p:spPr>
      </p:pic>
      <p:sp>
        <p:nvSpPr>
          <p:cNvPr id="7" name="Shape 5591">
            <a:extLst>
              <a:ext uri="{FF2B5EF4-FFF2-40B4-BE49-F238E27FC236}">
                <a16:creationId xmlns:a16="http://schemas.microsoft.com/office/drawing/2014/main" id="{A4025B82-DE3B-44FF-BC34-69E280FCB575}"/>
              </a:ext>
            </a:extLst>
          </p:cNvPr>
          <p:cNvSpPr/>
          <p:nvPr/>
        </p:nvSpPr>
        <p:spPr>
          <a:xfrm>
            <a:off x="23774510" y="13316392"/>
            <a:ext cx="458876" cy="278811"/>
          </a:xfrm>
          <a:custGeom>
            <a:avLst/>
            <a:gdLst/>
            <a:ahLst/>
            <a:cxnLst>
              <a:cxn ang="0">
                <a:pos x="wd2" y="hd2"/>
              </a:cxn>
              <a:cxn ang="5400000">
                <a:pos x="wd2" y="hd2"/>
              </a:cxn>
              <a:cxn ang="10800000">
                <a:pos x="wd2" y="hd2"/>
              </a:cxn>
              <a:cxn ang="16200000">
                <a:pos x="wd2" y="hd2"/>
              </a:cxn>
            </a:cxnLst>
            <a:rect l="0" t="0" r="r" b="b"/>
            <a:pathLst>
              <a:path w="21600" h="21600" extrusionOk="0">
                <a:moveTo>
                  <a:pt x="21600" y="19145"/>
                </a:moveTo>
                <a:cubicBezTo>
                  <a:pt x="21600" y="20618"/>
                  <a:pt x="20712" y="21600"/>
                  <a:pt x="20121" y="21600"/>
                </a:cubicBezTo>
                <a:cubicBezTo>
                  <a:pt x="1479" y="21600"/>
                  <a:pt x="1479" y="21600"/>
                  <a:pt x="1479" y="21600"/>
                </a:cubicBezTo>
                <a:cubicBezTo>
                  <a:pt x="592" y="21600"/>
                  <a:pt x="0" y="20618"/>
                  <a:pt x="0" y="19145"/>
                </a:cubicBezTo>
                <a:cubicBezTo>
                  <a:pt x="0" y="2455"/>
                  <a:pt x="0" y="2455"/>
                  <a:pt x="0" y="2455"/>
                </a:cubicBezTo>
                <a:cubicBezTo>
                  <a:pt x="0" y="982"/>
                  <a:pt x="592" y="0"/>
                  <a:pt x="1479" y="0"/>
                </a:cubicBezTo>
                <a:cubicBezTo>
                  <a:pt x="20121" y="0"/>
                  <a:pt x="20121" y="0"/>
                  <a:pt x="20121" y="0"/>
                </a:cubicBezTo>
                <a:cubicBezTo>
                  <a:pt x="20712" y="0"/>
                  <a:pt x="21600" y="982"/>
                  <a:pt x="21600" y="2455"/>
                </a:cubicBezTo>
                <a:lnTo>
                  <a:pt x="21600" y="19145"/>
                </a:lnTo>
                <a:close/>
                <a:moveTo>
                  <a:pt x="20121" y="2455"/>
                </a:moveTo>
                <a:cubicBezTo>
                  <a:pt x="1479" y="2455"/>
                  <a:pt x="1479" y="2455"/>
                  <a:pt x="1479" y="2455"/>
                </a:cubicBezTo>
                <a:cubicBezTo>
                  <a:pt x="1479" y="19145"/>
                  <a:pt x="1479" y="19145"/>
                  <a:pt x="1479" y="19145"/>
                </a:cubicBezTo>
                <a:cubicBezTo>
                  <a:pt x="20121" y="19145"/>
                  <a:pt x="20121" y="19145"/>
                  <a:pt x="20121" y="19145"/>
                </a:cubicBezTo>
                <a:lnTo>
                  <a:pt x="20121" y="2455"/>
                </a:lnTo>
                <a:close/>
                <a:moveTo>
                  <a:pt x="4142" y="6873"/>
                </a:moveTo>
                <a:cubicBezTo>
                  <a:pt x="4142" y="7364"/>
                  <a:pt x="4142" y="7364"/>
                  <a:pt x="4142" y="7364"/>
                </a:cubicBezTo>
                <a:cubicBezTo>
                  <a:pt x="2959" y="7364"/>
                  <a:pt x="2959" y="7364"/>
                  <a:pt x="2959" y="7364"/>
                </a:cubicBezTo>
                <a:cubicBezTo>
                  <a:pt x="2959" y="7364"/>
                  <a:pt x="2663" y="7364"/>
                  <a:pt x="2663" y="6873"/>
                </a:cubicBezTo>
                <a:cubicBezTo>
                  <a:pt x="2663" y="5400"/>
                  <a:pt x="2663" y="5400"/>
                  <a:pt x="2663" y="5400"/>
                </a:cubicBezTo>
                <a:cubicBezTo>
                  <a:pt x="2663" y="4909"/>
                  <a:pt x="2959" y="4909"/>
                  <a:pt x="2959" y="4909"/>
                </a:cubicBezTo>
                <a:cubicBezTo>
                  <a:pt x="4142" y="4909"/>
                  <a:pt x="4142" y="4909"/>
                  <a:pt x="4142" y="4909"/>
                </a:cubicBezTo>
                <a:cubicBezTo>
                  <a:pt x="4142" y="4909"/>
                  <a:pt x="4142" y="4909"/>
                  <a:pt x="4142" y="5400"/>
                </a:cubicBezTo>
                <a:lnTo>
                  <a:pt x="4142" y="6873"/>
                </a:lnTo>
                <a:close/>
                <a:moveTo>
                  <a:pt x="5622" y="11782"/>
                </a:moveTo>
                <a:cubicBezTo>
                  <a:pt x="5622" y="11782"/>
                  <a:pt x="5622" y="12273"/>
                  <a:pt x="5622" y="12273"/>
                </a:cubicBezTo>
                <a:cubicBezTo>
                  <a:pt x="2959" y="12273"/>
                  <a:pt x="2959" y="12273"/>
                  <a:pt x="2959" y="12273"/>
                </a:cubicBezTo>
                <a:cubicBezTo>
                  <a:pt x="2959" y="12273"/>
                  <a:pt x="2663" y="11782"/>
                  <a:pt x="2663" y="11782"/>
                </a:cubicBezTo>
                <a:cubicBezTo>
                  <a:pt x="2663" y="9818"/>
                  <a:pt x="2663" y="9818"/>
                  <a:pt x="2663" y="9818"/>
                </a:cubicBezTo>
                <a:cubicBezTo>
                  <a:pt x="2663" y="9818"/>
                  <a:pt x="2959" y="9818"/>
                  <a:pt x="2959" y="9818"/>
                </a:cubicBezTo>
                <a:cubicBezTo>
                  <a:pt x="5622" y="9818"/>
                  <a:pt x="5622" y="9818"/>
                  <a:pt x="5622" y="9818"/>
                </a:cubicBezTo>
                <a:cubicBezTo>
                  <a:pt x="5622" y="9818"/>
                  <a:pt x="5622" y="9818"/>
                  <a:pt x="5622" y="9818"/>
                </a:cubicBezTo>
                <a:lnTo>
                  <a:pt x="5622" y="11782"/>
                </a:lnTo>
                <a:close/>
                <a:moveTo>
                  <a:pt x="4142" y="16691"/>
                </a:moveTo>
                <a:cubicBezTo>
                  <a:pt x="4142" y="16691"/>
                  <a:pt x="4142" y="16691"/>
                  <a:pt x="4142" y="16691"/>
                </a:cubicBezTo>
                <a:cubicBezTo>
                  <a:pt x="2959" y="16691"/>
                  <a:pt x="2959" y="16691"/>
                  <a:pt x="2959" y="16691"/>
                </a:cubicBezTo>
                <a:cubicBezTo>
                  <a:pt x="2959" y="16691"/>
                  <a:pt x="2663" y="16691"/>
                  <a:pt x="2663" y="16691"/>
                </a:cubicBezTo>
                <a:cubicBezTo>
                  <a:pt x="2663" y="14727"/>
                  <a:pt x="2663" y="14727"/>
                  <a:pt x="2663" y="14727"/>
                </a:cubicBezTo>
                <a:cubicBezTo>
                  <a:pt x="2663" y="14727"/>
                  <a:pt x="2959" y="14236"/>
                  <a:pt x="2959" y="14236"/>
                </a:cubicBezTo>
                <a:cubicBezTo>
                  <a:pt x="4142" y="14236"/>
                  <a:pt x="4142" y="14236"/>
                  <a:pt x="4142" y="14236"/>
                </a:cubicBezTo>
                <a:cubicBezTo>
                  <a:pt x="4142" y="14236"/>
                  <a:pt x="4142" y="14727"/>
                  <a:pt x="4142" y="14727"/>
                </a:cubicBezTo>
                <a:lnTo>
                  <a:pt x="4142" y="16691"/>
                </a:lnTo>
                <a:close/>
                <a:moveTo>
                  <a:pt x="7101" y="6873"/>
                </a:moveTo>
                <a:cubicBezTo>
                  <a:pt x="7101" y="7364"/>
                  <a:pt x="7101" y="7364"/>
                  <a:pt x="6805" y="7364"/>
                </a:cubicBezTo>
                <a:cubicBezTo>
                  <a:pt x="5918" y="7364"/>
                  <a:pt x="5918" y="7364"/>
                  <a:pt x="5918" y="7364"/>
                </a:cubicBezTo>
                <a:cubicBezTo>
                  <a:pt x="5622" y="7364"/>
                  <a:pt x="5622" y="7364"/>
                  <a:pt x="5622" y="6873"/>
                </a:cubicBezTo>
                <a:cubicBezTo>
                  <a:pt x="5622" y="5400"/>
                  <a:pt x="5622" y="5400"/>
                  <a:pt x="5622" y="5400"/>
                </a:cubicBezTo>
                <a:cubicBezTo>
                  <a:pt x="5622" y="4909"/>
                  <a:pt x="5622" y="4909"/>
                  <a:pt x="5918" y="4909"/>
                </a:cubicBezTo>
                <a:cubicBezTo>
                  <a:pt x="6805" y="4909"/>
                  <a:pt x="6805" y="4909"/>
                  <a:pt x="6805" y="4909"/>
                </a:cubicBezTo>
                <a:cubicBezTo>
                  <a:pt x="7101" y="4909"/>
                  <a:pt x="7101" y="4909"/>
                  <a:pt x="7101" y="5400"/>
                </a:cubicBezTo>
                <a:lnTo>
                  <a:pt x="7101" y="6873"/>
                </a:lnTo>
                <a:close/>
                <a:moveTo>
                  <a:pt x="15682" y="16691"/>
                </a:moveTo>
                <a:cubicBezTo>
                  <a:pt x="15682" y="16691"/>
                  <a:pt x="15682" y="16691"/>
                  <a:pt x="15682" y="16691"/>
                </a:cubicBezTo>
                <a:cubicBezTo>
                  <a:pt x="5918" y="16691"/>
                  <a:pt x="5918" y="16691"/>
                  <a:pt x="5918" y="16691"/>
                </a:cubicBezTo>
                <a:cubicBezTo>
                  <a:pt x="5622" y="16691"/>
                  <a:pt x="5622" y="16691"/>
                  <a:pt x="5622" y="16691"/>
                </a:cubicBezTo>
                <a:cubicBezTo>
                  <a:pt x="5622" y="14727"/>
                  <a:pt x="5622" y="14727"/>
                  <a:pt x="5622" y="14727"/>
                </a:cubicBezTo>
                <a:cubicBezTo>
                  <a:pt x="5622" y="14727"/>
                  <a:pt x="5622" y="14236"/>
                  <a:pt x="5918" y="14236"/>
                </a:cubicBezTo>
                <a:cubicBezTo>
                  <a:pt x="15682" y="14236"/>
                  <a:pt x="15682" y="14236"/>
                  <a:pt x="15682" y="14236"/>
                </a:cubicBezTo>
                <a:cubicBezTo>
                  <a:pt x="15682" y="14236"/>
                  <a:pt x="15682" y="14727"/>
                  <a:pt x="15682" y="14727"/>
                </a:cubicBezTo>
                <a:lnTo>
                  <a:pt x="15682" y="16691"/>
                </a:lnTo>
                <a:close/>
                <a:moveTo>
                  <a:pt x="8581" y="11782"/>
                </a:moveTo>
                <a:cubicBezTo>
                  <a:pt x="8581" y="11782"/>
                  <a:pt x="8581" y="12273"/>
                  <a:pt x="8285" y="12273"/>
                </a:cubicBezTo>
                <a:cubicBezTo>
                  <a:pt x="7397" y="12273"/>
                  <a:pt x="7397" y="12273"/>
                  <a:pt x="7397" y="12273"/>
                </a:cubicBezTo>
                <a:cubicBezTo>
                  <a:pt x="7101" y="12273"/>
                  <a:pt x="7101" y="11782"/>
                  <a:pt x="7101" y="11782"/>
                </a:cubicBezTo>
                <a:cubicBezTo>
                  <a:pt x="7101" y="9818"/>
                  <a:pt x="7101" y="9818"/>
                  <a:pt x="7101" y="9818"/>
                </a:cubicBezTo>
                <a:cubicBezTo>
                  <a:pt x="7101" y="9818"/>
                  <a:pt x="7101" y="9818"/>
                  <a:pt x="7397" y="9818"/>
                </a:cubicBezTo>
                <a:cubicBezTo>
                  <a:pt x="8285" y="9818"/>
                  <a:pt x="8285" y="9818"/>
                  <a:pt x="8285" y="9818"/>
                </a:cubicBezTo>
                <a:cubicBezTo>
                  <a:pt x="8581" y="9818"/>
                  <a:pt x="8581" y="9818"/>
                  <a:pt x="8581" y="9818"/>
                </a:cubicBezTo>
                <a:lnTo>
                  <a:pt x="8581" y="11782"/>
                </a:lnTo>
                <a:close/>
                <a:moveTo>
                  <a:pt x="10060" y="6873"/>
                </a:moveTo>
                <a:cubicBezTo>
                  <a:pt x="10060" y="7364"/>
                  <a:pt x="10060" y="7364"/>
                  <a:pt x="9764" y="7364"/>
                </a:cubicBezTo>
                <a:cubicBezTo>
                  <a:pt x="8877" y="7364"/>
                  <a:pt x="8877" y="7364"/>
                  <a:pt x="8877" y="7364"/>
                </a:cubicBezTo>
                <a:cubicBezTo>
                  <a:pt x="8581" y="7364"/>
                  <a:pt x="8581" y="7364"/>
                  <a:pt x="8581" y="6873"/>
                </a:cubicBezTo>
                <a:cubicBezTo>
                  <a:pt x="8581" y="5400"/>
                  <a:pt x="8581" y="5400"/>
                  <a:pt x="8581" y="5400"/>
                </a:cubicBezTo>
                <a:cubicBezTo>
                  <a:pt x="8581" y="4909"/>
                  <a:pt x="8581" y="4909"/>
                  <a:pt x="8877" y="4909"/>
                </a:cubicBezTo>
                <a:cubicBezTo>
                  <a:pt x="9764" y="4909"/>
                  <a:pt x="9764" y="4909"/>
                  <a:pt x="9764" y="4909"/>
                </a:cubicBezTo>
                <a:cubicBezTo>
                  <a:pt x="10060" y="4909"/>
                  <a:pt x="10060" y="4909"/>
                  <a:pt x="10060" y="5400"/>
                </a:cubicBezTo>
                <a:lnTo>
                  <a:pt x="10060" y="6873"/>
                </a:lnTo>
                <a:close/>
                <a:moveTo>
                  <a:pt x="11540" y="11782"/>
                </a:moveTo>
                <a:cubicBezTo>
                  <a:pt x="11540" y="11782"/>
                  <a:pt x="11244" y="12273"/>
                  <a:pt x="11244" y="12273"/>
                </a:cubicBezTo>
                <a:cubicBezTo>
                  <a:pt x="10060" y="12273"/>
                  <a:pt x="10060" y="12273"/>
                  <a:pt x="10060" y="12273"/>
                </a:cubicBezTo>
                <a:cubicBezTo>
                  <a:pt x="10060" y="12273"/>
                  <a:pt x="10060" y="11782"/>
                  <a:pt x="10060" y="11782"/>
                </a:cubicBezTo>
                <a:cubicBezTo>
                  <a:pt x="10060" y="9818"/>
                  <a:pt x="10060" y="9818"/>
                  <a:pt x="10060" y="9818"/>
                </a:cubicBezTo>
                <a:cubicBezTo>
                  <a:pt x="10060" y="9818"/>
                  <a:pt x="10060" y="9818"/>
                  <a:pt x="10060" y="9818"/>
                </a:cubicBezTo>
                <a:cubicBezTo>
                  <a:pt x="11244" y="9818"/>
                  <a:pt x="11244" y="9818"/>
                  <a:pt x="11244" y="9818"/>
                </a:cubicBezTo>
                <a:cubicBezTo>
                  <a:pt x="11244" y="9818"/>
                  <a:pt x="11540" y="9818"/>
                  <a:pt x="11540" y="9818"/>
                </a:cubicBezTo>
                <a:lnTo>
                  <a:pt x="11540" y="11782"/>
                </a:lnTo>
                <a:close/>
                <a:moveTo>
                  <a:pt x="12723" y="6873"/>
                </a:moveTo>
                <a:cubicBezTo>
                  <a:pt x="12723" y="7364"/>
                  <a:pt x="12723" y="7364"/>
                  <a:pt x="12723" y="7364"/>
                </a:cubicBezTo>
                <a:cubicBezTo>
                  <a:pt x="11540" y="7364"/>
                  <a:pt x="11540" y="7364"/>
                  <a:pt x="11540" y="7364"/>
                </a:cubicBezTo>
                <a:cubicBezTo>
                  <a:pt x="11540" y="7364"/>
                  <a:pt x="11540" y="7364"/>
                  <a:pt x="11540" y="6873"/>
                </a:cubicBezTo>
                <a:cubicBezTo>
                  <a:pt x="11540" y="5400"/>
                  <a:pt x="11540" y="5400"/>
                  <a:pt x="11540" y="5400"/>
                </a:cubicBezTo>
                <a:cubicBezTo>
                  <a:pt x="11540" y="4909"/>
                  <a:pt x="11540" y="4909"/>
                  <a:pt x="11540" y="4909"/>
                </a:cubicBezTo>
                <a:cubicBezTo>
                  <a:pt x="12723" y="4909"/>
                  <a:pt x="12723" y="4909"/>
                  <a:pt x="12723" y="4909"/>
                </a:cubicBezTo>
                <a:cubicBezTo>
                  <a:pt x="12723" y="4909"/>
                  <a:pt x="12723" y="4909"/>
                  <a:pt x="12723" y="5400"/>
                </a:cubicBezTo>
                <a:lnTo>
                  <a:pt x="12723" y="6873"/>
                </a:lnTo>
                <a:close/>
                <a:moveTo>
                  <a:pt x="14203" y="11782"/>
                </a:moveTo>
                <a:cubicBezTo>
                  <a:pt x="14203" y="11782"/>
                  <a:pt x="14203" y="12273"/>
                  <a:pt x="14203" y="12273"/>
                </a:cubicBezTo>
                <a:cubicBezTo>
                  <a:pt x="13019" y="12273"/>
                  <a:pt x="13019" y="12273"/>
                  <a:pt x="13019" y="12273"/>
                </a:cubicBezTo>
                <a:cubicBezTo>
                  <a:pt x="13019" y="12273"/>
                  <a:pt x="12723" y="11782"/>
                  <a:pt x="12723" y="11782"/>
                </a:cubicBezTo>
                <a:cubicBezTo>
                  <a:pt x="12723" y="9818"/>
                  <a:pt x="12723" y="9818"/>
                  <a:pt x="12723" y="9818"/>
                </a:cubicBezTo>
                <a:cubicBezTo>
                  <a:pt x="12723" y="9818"/>
                  <a:pt x="13019" y="9818"/>
                  <a:pt x="13019" y="9818"/>
                </a:cubicBezTo>
                <a:cubicBezTo>
                  <a:pt x="14203" y="9818"/>
                  <a:pt x="14203" y="9818"/>
                  <a:pt x="14203" y="9818"/>
                </a:cubicBezTo>
                <a:cubicBezTo>
                  <a:pt x="14203" y="9818"/>
                  <a:pt x="14203" y="9818"/>
                  <a:pt x="14203" y="9818"/>
                </a:cubicBezTo>
                <a:lnTo>
                  <a:pt x="14203" y="11782"/>
                </a:lnTo>
                <a:close/>
                <a:moveTo>
                  <a:pt x="15682" y="6873"/>
                </a:moveTo>
                <a:cubicBezTo>
                  <a:pt x="15682" y="7364"/>
                  <a:pt x="15682" y="7364"/>
                  <a:pt x="15682" y="7364"/>
                </a:cubicBezTo>
                <a:cubicBezTo>
                  <a:pt x="14499" y="7364"/>
                  <a:pt x="14499" y="7364"/>
                  <a:pt x="14499" y="7364"/>
                </a:cubicBezTo>
                <a:cubicBezTo>
                  <a:pt x="14499" y="7364"/>
                  <a:pt x="14203" y="7364"/>
                  <a:pt x="14203" y="6873"/>
                </a:cubicBezTo>
                <a:cubicBezTo>
                  <a:pt x="14203" y="5400"/>
                  <a:pt x="14203" y="5400"/>
                  <a:pt x="14203" y="5400"/>
                </a:cubicBezTo>
                <a:cubicBezTo>
                  <a:pt x="14203" y="4909"/>
                  <a:pt x="14499" y="4909"/>
                  <a:pt x="14499" y="4909"/>
                </a:cubicBezTo>
                <a:cubicBezTo>
                  <a:pt x="15682" y="4909"/>
                  <a:pt x="15682" y="4909"/>
                  <a:pt x="15682" y="4909"/>
                </a:cubicBezTo>
                <a:cubicBezTo>
                  <a:pt x="15682" y="4909"/>
                  <a:pt x="15682" y="4909"/>
                  <a:pt x="15682" y="5400"/>
                </a:cubicBezTo>
                <a:lnTo>
                  <a:pt x="15682" y="6873"/>
                </a:lnTo>
                <a:close/>
                <a:moveTo>
                  <a:pt x="18641" y="11782"/>
                </a:moveTo>
                <a:cubicBezTo>
                  <a:pt x="18641" y="11782"/>
                  <a:pt x="18641" y="12273"/>
                  <a:pt x="18345" y="12273"/>
                </a:cubicBezTo>
                <a:cubicBezTo>
                  <a:pt x="15978" y="12273"/>
                  <a:pt x="15978" y="12273"/>
                  <a:pt x="15978" y="12273"/>
                </a:cubicBezTo>
                <a:cubicBezTo>
                  <a:pt x="15682" y="12273"/>
                  <a:pt x="15682" y="11782"/>
                  <a:pt x="15682" y="11782"/>
                </a:cubicBezTo>
                <a:cubicBezTo>
                  <a:pt x="15682" y="9818"/>
                  <a:pt x="15682" y="9818"/>
                  <a:pt x="15682" y="9818"/>
                </a:cubicBezTo>
                <a:cubicBezTo>
                  <a:pt x="15682" y="9818"/>
                  <a:pt x="15682" y="9818"/>
                  <a:pt x="15978" y="9818"/>
                </a:cubicBezTo>
                <a:cubicBezTo>
                  <a:pt x="17162" y="9818"/>
                  <a:pt x="17162" y="9818"/>
                  <a:pt x="17162" y="9818"/>
                </a:cubicBezTo>
                <a:cubicBezTo>
                  <a:pt x="17162" y="5400"/>
                  <a:pt x="17162" y="5400"/>
                  <a:pt x="17162" y="5400"/>
                </a:cubicBezTo>
                <a:cubicBezTo>
                  <a:pt x="17162" y="4909"/>
                  <a:pt x="17162" y="4909"/>
                  <a:pt x="17458" y="4909"/>
                </a:cubicBezTo>
                <a:cubicBezTo>
                  <a:pt x="18345" y="4909"/>
                  <a:pt x="18345" y="4909"/>
                  <a:pt x="18345" y="4909"/>
                </a:cubicBezTo>
                <a:cubicBezTo>
                  <a:pt x="18641" y="4909"/>
                  <a:pt x="18641" y="4909"/>
                  <a:pt x="18641" y="5400"/>
                </a:cubicBezTo>
                <a:lnTo>
                  <a:pt x="18641" y="11782"/>
                </a:lnTo>
                <a:close/>
                <a:moveTo>
                  <a:pt x="18641" y="16691"/>
                </a:moveTo>
                <a:cubicBezTo>
                  <a:pt x="18641" y="16691"/>
                  <a:pt x="18641" y="16691"/>
                  <a:pt x="18345" y="16691"/>
                </a:cubicBezTo>
                <a:cubicBezTo>
                  <a:pt x="17458" y="16691"/>
                  <a:pt x="17458" y="16691"/>
                  <a:pt x="17458" y="16691"/>
                </a:cubicBezTo>
                <a:cubicBezTo>
                  <a:pt x="17162" y="16691"/>
                  <a:pt x="17162" y="16691"/>
                  <a:pt x="17162" y="16691"/>
                </a:cubicBezTo>
                <a:cubicBezTo>
                  <a:pt x="17162" y="14727"/>
                  <a:pt x="17162" y="14727"/>
                  <a:pt x="17162" y="14727"/>
                </a:cubicBezTo>
                <a:cubicBezTo>
                  <a:pt x="17162" y="14727"/>
                  <a:pt x="17162" y="14236"/>
                  <a:pt x="17458" y="14236"/>
                </a:cubicBezTo>
                <a:cubicBezTo>
                  <a:pt x="18345" y="14236"/>
                  <a:pt x="18345" y="14236"/>
                  <a:pt x="18345" y="14236"/>
                </a:cubicBezTo>
                <a:cubicBezTo>
                  <a:pt x="18641" y="14236"/>
                  <a:pt x="18641" y="14727"/>
                  <a:pt x="18641" y="14727"/>
                </a:cubicBezTo>
                <a:lnTo>
                  <a:pt x="18641" y="16691"/>
                </a:lnTo>
                <a:close/>
              </a:path>
            </a:pathLst>
          </a:custGeom>
          <a:solidFill>
            <a:schemeClr val="bg2"/>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30"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9"/>
                                        </p:tgtEl>
                                      </p:cBhvr>
                                    </p:cmd>
                                  </p:childTnLst>
                                </p:cTn>
                              </p:par>
                            </p:childTnLst>
                          </p:cTn>
                        </p:par>
                      </p:childTnLst>
                    </p:cTn>
                  </p:par>
                </p:childTnLst>
              </p:cTn>
              <p:nextCondLst>
                <p:cond evt="onClick" delay="0">
                  <p:tgtEl>
                    <p:spTgt spid="59"/>
                  </p:tgtEl>
                </p:cond>
              </p:nextCondLst>
            </p:seq>
            <p:video>
              <p:cMediaNode vol="80000">
                <p:cTn id="12" fill="hold" display="0">
                  <p:stCondLst>
                    <p:cond delay="indefinite"/>
                  </p:stCondLst>
                </p:cTn>
                <p:tgtEl>
                  <p:spTgt spid="59"/>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7" name="Shape 2307"/>
          <p:cNvSpPr/>
          <p:nvPr/>
        </p:nvSpPr>
        <p:spPr>
          <a:xfrm>
            <a:off x="0" y="-66676"/>
            <a:ext cx="24384000" cy="13782675"/>
          </a:xfrm>
          <a:prstGeom prst="rect">
            <a:avLst/>
          </a:prstGeom>
          <a:solidFill>
            <a:srgbClr val="32373E"/>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16" name="Shape 5780">
            <a:extLst>
              <a:ext uri="{FF2B5EF4-FFF2-40B4-BE49-F238E27FC236}">
                <a16:creationId xmlns:a16="http://schemas.microsoft.com/office/drawing/2014/main" id="{9F1A735C-9670-4B4A-9D4D-67AED5CFCFB0}"/>
              </a:ext>
            </a:extLst>
          </p:cNvPr>
          <p:cNvSpPr/>
          <p:nvPr/>
        </p:nvSpPr>
        <p:spPr>
          <a:xfrm>
            <a:off x="15955690" y="4107561"/>
            <a:ext cx="10410592" cy="9620844"/>
          </a:xfrm>
          <a:custGeom>
            <a:avLst/>
            <a:gdLst/>
            <a:ahLst/>
            <a:cxnLst>
              <a:cxn ang="0">
                <a:pos x="wd2" y="hd2"/>
              </a:cxn>
              <a:cxn ang="5400000">
                <a:pos x="wd2" y="hd2"/>
              </a:cxn>
              <a:cxn ang="10800000">
                <a:pos x="wd2" y="hd2"/>
              </a:cxn>
              <a:cxn ang="16200000">
                <a:pos x="wd2" y="hd2"/>
              </a:cxn>
            </a:cxnLst>
            <a:rect l="0" t="0" r="r" b="b"/>
            <a:pathLst>
              <a:path w="21600" h="21600" extrusionOk="0">
                <a:moveTo>
                  <a:pt x="21600" y="6968"/>
                </a:moveTo>
                <a:cubicBezTo>
                  <a:pt x="21600" y="9406"/>
                  <a:pt x="18699" y="12542"/>
                  <a:pt x="14830" y="12542"/>
                </a:cubicBezTo>
                <a:cubicBezTo>
                  <a:pt x="14185" y="13239"/>
                  <a:pt x="13540" y="13935"/>
                  <a:pt x="13540" y="13935"/>
                </a:cubicBezTo>
                <a:cubicBezTo>
                  <a:pt x="12896" y="14632"/>
                  <a:pt x="12573" y="15329"/>
                  <a:pt x="12573" y="16374"/>
                </a:cubicBezTo>
                <a:cubicBezTo>
                  <a:pt x="12573" y="17071"/>
                  <a:pt x="12896" y="18116"/>
                  <a:pt x="14185" y="18116"/>
                </a:cubicBezTo>
                <a:cubicBezTo>
                  <a:pt x="15475" y="18116"/>
                  <a:pt x="16764" y="18813"/>
                  <a:pt x="16764" y="20206"/>
                </a:cubicBezTo>
                <a:cubicBezTo>
                  <a:pt x="16764" y="21252"/>
                  <a:pt x="16764" y="21252"/>
                  <a:pt x="16764" y="21252"/>
                </a:cubicBezTo>
                <a:cubicBezTo>
                  <a:pt x="16764" y="21600"/>
                  <a:pt x="16442" y="21600"/>
                  <a:pt x="16442" y="21600"/>
                </a:cubicBezTo>
                <a:cubicBezTo>
                  <a:pt x="5481" y="21600"/>
                  <a:pt x="5481" y="21600"/>
                  <a:pt x="5481" y="21600"/>
                </a:cubicBezTo>
                <a:cubicBezTo>
                  <a:pt x="5158" y="21600"/>
                  <a:pt x="5158" y="21600"/>
                  <a:pt x="5158" y="21252"/>
                </a:cubicBezTo>
                <a:cubicBezTo>
                  <a:pt x="5158" y="20206"/>
                  <a:pt x="5158" y="20206"/>
                  <a:pt x="5158" y="20206"/>
                </a:cubicBezTo>
                <a:cubicBezTo>
                  <a:pt x="5158" y="18813"/>
                  <a:pt x="6448" y="18116"/>
                  <a:pt x="7737" y="18116"/>
                </a:cubicBezTo>
                <a:cubicBezTo>
                  <a:pt x="8704" y="18116"/>
                  <a:pt x="9349" y="17071"/>
                  <a:pt x="9349" y="16374"/>
                </a:cubicBezTo>
                <a:cubicBezTo>
                  <a:pt x="9349" y="15329"/>
                  <a:pt x="9027" y="14632"/>
                  <a:pt x="8382" y="13935"/>
                </a:cubicBezTo>
                <a:cubicBezTo>
                  <a:pt x="8060" y="13935"/>
                  <a:pt x="7737" y="13239"/>
                  <a:pt x="7093" y="12542"/>
                </a:cubicBezTo>
                <a:cubicBezTo>
                  <a:pt x="3224" y="12542"/>
                  <a:pt x="0" y="9406"/>
                  <a:pt x="0" y="6968"/>
                </a:cubicBezTo>
                <a:cubicBezTo>
                  <a:pt x="0" y="5226"/>
                  <a:pt x="0" y="5226"/>
                  <a:pt x="0" y="5226"/>
                </a:cubicBezTo>
                <a:cubicBezTo>
                  <a:pt x="0" y="4181"/>
                  <a:pt x="645" y="3832"/>
                  <a:pt x="1290" y="3832"/>
                </a:cubicBezTo>
                <a:cubicBezTo>
                  <a:pt x="5158" y="3832"/>
                  <a:pt x="5158" y="3832"/>
                  <a:pt x="5158" y="3832"/>
                </a:cubicBezTo>
                <a:cubicBezTo>
                  <a:pt x="5158" y="2439"/>
                  <a:pt x="5158" y="2439"/>
                  <a:pt x="5158" y="2439"/>
                </a:cubicBezTo>
                <a:cubicBezTo>
                  <a:pt x="5158" y="1045"/>
                  <a:pt x="6125" y="0"/>
                  <a:pt x="7093" y="0"/>
                </a:cubicBezTo>
                <a:cubicBezTo>
                  <a:pt x="14507" y="0"/>
                  <a:pt x="14507" y="0"/>
                  <a:pt x="14507" y="0"/>
                </a:cubicBezTo>
                <a:cubicBezTo>
                  <a:pt x="15797" y="0"/>
                  <a:pt x="16764" y="1045"/>
                  <a:pt x="16764" y="2439"/>
                </a:cubicBezTo>
                <a:cubicBezTo>
                  <a:pt x="16764" y="3832"/>
                  <a:pt x="16764" y="3832"/>
                  <a:pt x="16764" y="3832"/>
                </a:cubicBezTo>
                <a:cubicBezTo>
                  <a:pt x="20310" y="3832"/>
                  <a:pt x="20310" y="3832"/>
                  <a:pt x="20310" y="3832"/>
                </a:cubicBezTo>
                <a:cubicBezTo>
                  <a:pt x="21278" y="3832"/>
                  <a:pt x="21600" y="4181"/>
                  <a:pt x="21600" y="5226"/>
                </a:cubicBezTo>
                <a:lnTo>
                  <a:pt x="21600" y="6968"/>
                </a:lnTo>
                <a:close/>
                <a:moveTo>
                  <a:pt x="5158" y="5574"/>
                </a:moveTo>
                <a:cubicBezTo>
                  <a:pt x="1934" y="5574"/>
                  <a:pt x="1934" y="5574"/>
                  <a:pt x="1934" y="5574"/>
                </a:cubicBezTo>
                <a:cubicBezTo>
                  <a:pt x="1934" y="6968"/>
                  <a:pt x="1934" y="6968"/>
                  <a:pt x="1934" y="6968"/>
                </a:cubicBezTo>
                <a:cubicBezTo>
                  <a:pt x="1934" y="8361"/>
                  <a:pt x="3546" y="10103"/>
                  <a:pt x="6125" y="10800"/>
                </a:cubicBezTo>
                <a:cubicBezTo>
                  <a:pt x="5481" y="9406"/>
                  <a:pt x="5158" y="7665"/>
                  <a:pt x="5158" y="5574"/>
                </a:cubicBezTo>
                <a:close/>
                <a:moveTo>
                  <a:pt x="19988" y="5574"/>
                </a:moveTo>
                <a:cubicBezTo>
                  <a:pt x="16764" y="5574"/>
                  <a:pt x="16764" y="5574"/>
                  <a:pt x="16764" y="5574"/>
                </a:cubicBezTo>
                <a:cubicBezTo>
                  <a:pt x="16764" y="7665"/>
                  <a:pt x="16442" y="9406"/>
                  <a:pt x="15797" y="10800"/>
                </a:cubicBezTo>
                <a:cubicBezTo>
                  <a:pt x="18376" y="10103"/>
                  <a:pt x="19988" y="8361"/>
                  <a:pt x="19988" y="6968"/>
                </a:cubicBezTo>
                <a:lnTo>
                  <a:pt x="19988" y="5574"/>
                </a:lnTo>
                <a:close/>
              </a:path>
            </a:pathLst>
          </a:custGeom>
          <a:solidFill>
            <a:schemeClr val="tx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
        <p:nvSpPr>
          <p:cNvPr id="2308" name="Shape 2308"/>
          <p:cNvSpPr>
            <a:spLocks noGrp="1"/>
          </p:cNvSpPr>
          <p:nvPr>
            <p:ph type="title"/>
          </p:nvPr>
        </p:nvSpPr>
        <p:spPr>
          <a:xfrm>
            <a:off x="3555059" y="628718"/>
            <a:ext cx="18775551" cy="2708039"/>
          </a:xfrm>
          <a:prstGeom prst="rect">
            <a:avLst/>
          </a:prstGeom>
        </p:spPr>
        <p:txBody>
          <a:bodyPr>
            <a:normAutofit fontScale="90000"/>
          </a:bodyPr>
          <a:lstStyle/>
          <a:p>
            <a:pPr lvl="0" algn="r">
              <a:defRPr sz="1800" cap="none">
                <a:solidFill>
                  <a:srgbClr val="000000"/>
                </a:solidFill>
              </a:defRPr>
            </a:pPr>
            <a:r>
              <a:rPr lang="en-US" sz="9000" cap="all" dirty="0">
                <a:solidFill>
                  <a:schemeClr val="accent1"/>
                </a:solidFill>
              </a:rPr>
              <a:t>30 For 30</a:t>
            </a:r>
            <a:br>
              <a:rPr lang="en-US" sz="9000" cap="all" dirty="0">
                <a:solidFill>
                  <a:schemeClr val="accent1"/>
                </a:solidFill>
              </a:rPr>
            </a:br>
            <a:r>
              <a:rPr lang="en-US" sz="9000" cap="all" dirty="0">
                <a:solidFill>
                  <a:schemeClr val="accent1"/>
                </a:solidFill>
              </a:rPr>
              <a:t>Triumph!</a:t>
            </a:r>
            <a:endParaRPr sz="9000" cap="all" dirty="0">
              <a:solidFill>
                <a:schemeClr val="accent1"/>
              </a:solidFill>
            </a:endParaRPr>
          </a:p>
        </p:txBody>
      </p:sp>
      <p:pic>
        <p:nvPicPr>
          <p:cNvPr id="3" name="Picture 2" descr="A picture containing holding, dog, man, sitting&#10;&#10;Description automatically generated">
            <a:extLst>
              <a:ext uri="{FF2B5EF4-FFF2-40B4-BE49-F238E27FC236}">
                <a16:creationId xmlns:a16="http://schemas.microsoft.com/office/drawing/2014/main" id="{DB84E86D-3AA9-49ED-9208-B6B2C58C9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851555">
            <a:off x="11029101" y="5464967"/>
            <a:ext cx="9208044" cy="6906034"/>
          </a:xfrm>
          <a:prstGeom prst="rect">
            <a:avLst/>
          </a:prstGeom>
          <a:ln w="101600">
            <a:solidFill>
              <a:schemeClr val="accent2"/>
            </a:solidFill>
          </a:ln>
        </p:spPr>
      </p:pic>
      <p:pic>
        <p:nvPicPr>
          <p:cNvPr id="4" name="Picture 3" descr="A picture containing person, man, sitting, woman&#10;&#10;Description automatically generated">
            <a:extLst>
              <a:ext uri="{FF2B5EF4-FFF2-40B4-BE49-F238E27FC236}">
                <a16:creationId xmlns:a16="http://schemas.microsoft.com/office/drawing/2014/main" id="{0EA2E94E-5075-43A5-A3C0-D995296C8E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859991">
            <a:off x="-844270" y="1102742"/>
            <a:ext cx="14580608" cy="10935454"/>
          </a:xfrm>
          <a:prstGeom prst="rect">
            <a:avLst/>
          </a:prstGeom>
          <a:ln w="101600">
            <a:solidFill>
              <a:schemeClr val="accent1"/>
            </a:solidFill>
            <a:miter lim="800000"/>
          </a:ln>
        </p:spPr>
      </p:pic>
      <p:sp>
        <p:nvSpPr>
          <p:cNvPr id="51" name="Shape 3">
            <a:extLst>
              <a:ext uri="{FF2B5EF4-FFF2-40B4-BE49-F238E27FC236}">
                <a16:creationId xmlns:a16="http://schemas.microsoft.com/office/drawing/2014/main" id="{BBF8D9AB-7D05-4E27-834E-D5D188263B4A}"/>
              </a:ext>
            </a:extLst>
          </p:cNvPr>
          <p:cNvSpPr/>
          <p:nvPr/>
        </p:nvSpPr>
        <p:spPr>
          <a:xfrm>
            <a:off x="0" y="13175835"/>
            <a:ext cx="24384000" cy="552570"/>
          </a:xfrm>
          <a:prstGeom prst="rect">
            <a:avLst/>
          </a:prstGeom>
          <a:solidFill>
            <a:srgbClr val="3F454D"/>
          </a:solidFill>
          <a:ln w="12700" cap="flat">
            <a:noFill/>
            <a:miter lim="400000"/>
          </a:ln>
          <a:effectLst/>
        </p:spPr>
        <p:txBody>
          <a:bodyPr wrap="square" lIns="0" tIns="0" rIns="0" bIns="0" numCol="1" anchor="ctr">
            <a:noAutofit/>
          </a:bodyPr>
          <a:lstStyle/>
          <a:p>
            <a:pPr lvl="0" algn="l">
              <a:defRPr sz="2500">
                <a:solidFill>
                  <a:srgbClr val="8E8E8E"/>
                </a:solidFill>
              </a:defRPr>
            </a:pPr>
            <a:endParaRPr dirty="0"/>
          </a:p>
        </p:txBody>
      </p:sp>
      <p:sp>
        <p:nvSpPr>
          <p:cNvPr id="52" name="Shape 4">
            <a:extLst>
              <a:ext uri="{FF2B5EF4-FFF2-40B4-BE49-F238E27FC236}">
                <a16:creationId xmlns:a16="http://schemas.microsoft.com/office/drawing/2014/main" id="{0952086C-7A3E-49B1-A510-C19EC7B679CA}"/>
              </a:ext>
            </a:extLst>
          </p:cNvPr>
          <p:cNvSpPr/>
          <p:nvPr/>
        </p:nvSpPr>
        <p:spPr>
          <a:xfrm>
            <a:off x="1417938" y="12939059"/>
            <a:ext cx="2693874" cy="789346"/>
          </a:xfrm>
          <a:prstGeom prst="rect">
            <a:avLst/>
          </a:prstGeom>
          <a:solidFill>
            <a:schemeClr val="accent2"/>
          </a:solidFill>
          <a:ln w="12700" cap="flat">
            <a:noFill/>
            <a:miter lim="400000"/>
          </a:ln>
          <a:effectLst/>
        </p:spPr>
        <p:txBody>
          <a:bodyPr wrap="square" lIns="0" tIns="0" rIns="0" bIns="0" numCol="1" anchor="ctr">
            <a:noAutofit/>
          </a:bodyPr>
          <a:lstStyle/>
          <a:p>
            <a:pPr lvl="0">
              <a:defRPr sz="3200">
                <a:latin typeface="+mn-lt"/>
                <a:ea typeface="+mn-ea"/>
                <a:cs typeface="+mn-cs"/>
                <a:sym typeface="Helvetica Light"/>
              </a:defRPr>
            </a:pPr>
            <a:endParaRPr dirty="0"/>
          </a:p>
        </p:txBody>
      </p:sp>
      <p:pic>
        <p:nvPicPr>
          <p:cNvPr id="53" name="Picture 52" descr="A picture containing drawing&#10;&#10;Description automatically generated">
            <a:extLst>
              <a:ext uri="{FF2B5EF4-FFF2-40B4-BE49-F238E27FC236}">
                <a16:creationId xmlns:a16="http://schemas.microsoft.com/office/drawing/2014/main" id="{2A27BE9A-BB04-4C51-86E1-B574E02C26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4338" y="13175835"/>
            <a:ext cx="1881074" cy="399464"/>
          </a:xfrm>
          <a:prstGeom prst="rect">
            <a:avLst/>
          </a:prstGeom>
        </p:spPr>
      </p:pic>
      <p:sp>
        <p:nvSpPr>
          <p:cNvPr id="10" name="Shape 5591">
            <a:extLst>
              <a:ext uri="{FF2B5EF4-FFF2-40B4-BE49-F238E27FC236}">
                <a16:creationId xmlns:a16="http://schemas.microsoft.com/office/drawing/2014/main" id="{1B8344EF-EA88-465E-86DB-D9201F342CEE}"/>
              </a:ext>
            </a:extLst>
          </p:cNvPr>
          <p:cNvSpPr/>
          <p:nvPr/>
        </p:nvSpPr>
        <p:spPr>
          <a:xfrm>
            <a:off x="23774510" y="13316392"/>
            <a:ext cx="458876" cy="278811"/>
          </a:xfrm>
          <a:custGeom>
            <a:avLst/>
            <a:gdLst/>
            <a:ahLst/>
            <a:cxnLst>
              <a:cxn ang="0">
                <a:pos x="wd2" y="hd2"/>
              </a:cxn>
              <a:cxn ang="5400000">
                <a:pos x="wd2" y="hd2"/>
              </a:cxn>
              <a:cxn ang="10800000">
                <a:pos x="wd2" y="hd2"/>
              </a:cxn>
              <a:cxn ang="16200000">
                <a:pos x="wd2" y="hd2"/>
              </a:cxn>
            </a:cxnLst>
            <a:rect l="0" t="0" r="r" b="b"/>
            <a:pathLst>
              <a:path w="21600" h="21600" extrusionOk="0">
                <a:moveTo>
                  <a:pt x="21600" y="19145"/>
                </a:moveTo>
                <a:cubicBezTo>
                  <a:pt x="21600" y="20618"/>
                  <a:pt x="20712" y="21600"/>
                  <a:pt x="20121" y="21600"/>
                </a:cubicBezTo>
                <a:cubicBezTo>
                  <a:pt x="1479" y="21600"/>
                  <a:pt x="1479" y="21600"/>
                  <a:pt x="1479" y="21600"/>
                </a:cubicBezTo>
                <a:cubicBezTo>
                  <a:pt x="592" y="21600"/>
                  <a:pt x="0" y="20618"/>
                  <a:pt x="0" y="19145"/>
                </a:cubicBezTo>
                <a:cubicBezTo>
                  <a:pt x="0" y="2455"/>
                  <a:pt x="0" y="2455"/>
                  <a:pt x="0" y="2455"/>
                </a:cubicBezTo>
                <a:cubicBezTo>
                  <a:pt x="0" y="982"/>
                  <a:pt x="592" y="0"/>
                  <a:pt x="1479" y="0"/>
                </a:cubicBezTo>
                <a:cubicBezTo>
                  <a:pt x="20121" y="0"/>
                  <a:pt x="20121" y="0"/>
                  <a:pt x="20121" y="0"/>
                </a:cubicBezTo>
                <a:cubicBezTo>
                  <a:pt x="20712" y="0"/>
                  <a:pt x="21600" y="982"/>
                  <a:pt x="21600" y="2455"/>
                </a:cubicBezTo>
                <a:lnTo>
                  <a:pt x="21600" y="19145"/>
                </a:lnTo>
                <a:close/>
                <a:moveTo>
                  <a:pt x="20121" y="2455"/>
                </a:moveTo>
                <a:cubicBezTo>
                  <a:pt x="1479" y="2455"/>
                  <a:pt x="1479" y="2455"/>
                  <a:pt x="1479" y="2455"/>
                </a:cubicBezTo>
                <a:cubicBezTo>
                  <a:pt x="1479" y="19145"/>
                  <a:pt x="1479" y="19145"/>
                  <a:pt x="1479" y="19145"/>
                </a:cubicBezTo>
                <a:cubicBezTo>
                  <a:pt x="20121" y="19145"/>
                  <a:pt x="20121" y="19145"/>
                  <a:pt x="20121" y="19145"/>
                </a:cubicBezTo>
                <a:lnTo>
                  <a:pt x="20121" y="2455"/>
                </a:lnTo>
                <a:close/>
                <a:moveTo>
                  <a:pt x="4142" y="6873"/>
                </a:moveTo>
                <a:cubicBezTo>
                  <a:pt x="4142" y="7364"/>
                  <a:pt x="4142" y="7364"/>
                  <a:pt x="4142" y="7364"/>
                </a:cubicBezTo>
                <a:cubicBezTo>
                  <a:pt x="2959" y="7364"/>
                  <a:pt x="2959" y="7364"/>
                  <a:pt x="2959" y="7364"/>
                </a:cubicBezTo>
                <a:cubicBezTo>
                  <a:pt x="2959" y="7364"/>
                  <a:pt x="2663" y="7364"/>
                  <a:pt x="2663" y="6873"/>
                </a:cubicBezTo>
                <a:cubicBezTo>
                  <a:pt x="2663" y="5400"/>
                  <a:pt x="2663" y="5400"/>
                  <a:pt x="2663" y="5400"/>
                </a:cubicBezTo>
                <a:cubicBezTo>
                  <a:pt x="2663" y="4909"/>
                  <a:pt x="2959" y="4909"/>
                  <a:pt x="2959" y="4909"/>
                </a:cubicBezTo>
                <a:cubicBezTo>
                  <a:pt x="4142" y="4909"/>
                  <a:pt x="4142" y="4909"/>
                  <a:pt x="4142" y="4909"/>
                </a:cubicBezTo>
                <a:cubicBezTo>
                  <a:pt x="4142" y="4909"/>
                  <a:pt x="4142" y="4909"/>
                  <a:pt x="4142" y="5400"/>
                </a:cubicBezTo>
                <a:lnTo>
                  <a:pt x="4142" y="6873"/>
                </a:lnTo>
                <a:close/>
                <a:moveTo>
                  <a:pt x="5622" y="11782"/>
                </a:moveTo>
                <a:cubicBezTo>
                  <a:pt x="5622" y="11782"/>
                  <a:pt x="5622" y="12273"/>
                  <a:pt x="5622" y="12273"/>
                </a:cubicBezTo>
                <a:cubicBezTo>
                  <a:pt x="2959" y="12273"/>
                  <a:pt x="2959" y="12273"/>
                  <a:pt x="2959" y="12273"/>
                </a:cubicBezTo>
                <a:cubicBezTo>
                  <a:pt x="2959" y="12273"/>
                  <a:pt x="2663" y="11782"/>
                  <a:pt x="2663" y="11782"/>
                </a:cubicBezTo>
                <a:cubicBezTo>
                  <a:pt x="2663" y="9818"/>
                  <a:pt x="2663" y="9818"/>
                  <a:pt x="2663" y="9818"/>
                </a:cubicBezTo>
                <a:cubicBezTo>
                  <a:pt x="2663" y="9818"/>
                  <a:pt x="2959" y="9818"/>
                  <a:pt x="2959" y="9818"/>
                </a:cubicBezTo>
                <a:cubicBezTo>
                  <a:pt x="5622" y="9818"/>
                  <a:pt x="5622" y="9818"/>
                  <a:pt x="5622" y="9818"/>
                </a:cubicBezTo>
                <a:cubicBezTo>
                  <a:pt x="5622" y="9818"/>
                  <a:pt x="5622" y="9818"/>
                  <a:pt x="5622" y="9818"/>
                </a:cubicBezTo>
                <a:lnTo>
                  <a:pt x="5622" y="11782"/>
                </a:lnTo>
                <a:close/>
                <a:moveTo>
                  <a:pt x="4142" y="16691"/>
                </a:moveTo>
                <a:cubicBezTo>
                  <a:pt x="4142" y="16691"/>
                  <a:pt x="4142" y="16691"/>
                  <a:pt x="4142" y="16691"/>
                </a:cubicBezTo>
                <a:cubicBezTo>
                  <a:pt x="2959" y="16691"/>
                  <a:pt x="2959" y="16691"/>
                  <a:pt x="2959" y="16691"/>
                </a:cubicBezTo>
                <a:cubicBezTo>
                  <a:pt x="2959" y="16691"/>
                  <a:pt x="2663" y="16691"/>
                  <a:pt x="2663" y="16691"/>
                </a:cubicBezTo>
                <a:cubicBezTo>
                  <a:pt x="2663" y="14727"/>
                  <a:pt x="2663" y="14727"/>
                  <a:pt x="2663" y="14727"/>
                </a:cubicBezTo>
                <a:cubicBezTo>
                  <a:pt x="2663" y="14727"/>
                  <a:pt x="2959" y="14236"/>
                  <a:pt x="2959" y="14236"/>
                </a:cubicBezTo>
                <a:cubicBezTo>
                  <a:pt x="4142" y="14236"/>
                  <a:pt x="4142" y="14236"/>
                  <a:pt x="4142" y="14236"/>
                </a:cubicBezTo>
                <a:cubicBezTo>
                  <a:pt x="4142" y="14236"/>
                  <a:pt x="4142" y="14727"/>
                  <a:pt x="4142" y="14727"/>
                </a:cubicBezTo>
                <a:lnTo>
                  <a:pt x="4142" y="16691"/>
                </a:lnTo>
                <a:close/>
                <a:moveTo>
                  <a:pt x="7101" y="6873"/>
                </a:moveTo>
                <a:cubicBezTo>
                  <a:pt x="7101" y="7364"/>
                  <a:pt x="7101" y="7364"/>
                  <a:pt x="6805" y="7364"/>
                </a:cubicBezTo>
                <a:cubicBezTo>
                  <a:pt x="5918" y="7364"/>
                  <a:pt x="5918" y="7364"/>
                  <a:pt x="5918" y="7364"/>
                </a:cubicBezTo>
                <a:cubicBezTo>
                  <a:pt x="5622" y="7364"/>
                  <a:pt x="5622" y="7364"/>
                  <a:pt x="5622" y="6873"/>
                </a:cubicBezTo>
                <a:cubicBezTo>
                  <a:pt x="5622" y="5400"/>
                  <a:pt x="5622" y="5400"/>
                  <a:pt x="5622" y="5400"/>
                </a:cubicBezTo>
                <a:cubicBezTo>
                  <a:pt x="5622" y="4909"/>
                  <a:pt x="5622" y="4909"/>
                  <a:pt x="5918" y="4909"/>
                </a:cubicBezTo>
                <a:cubicBezTo>
                  <a:pt x="6805" y="4909"/>
                  <a:pt x="6805" y="4909"/>
                  <a:pt x="6805" y="4909"/>
                </a:cubicBezTo>
                <a:cubicBezTo>
                  <a:pt x="7101" y="4909"/>
                  <a:pt x="7101" y="4909"/>
                  <a:pt x="7101" y="5400"/>
                </a:cubicBezTo>
                <a:lnTo>
                  <a:pt x="7101" y="6873"/>
                </a:lnTo>
                <a:close/>
                <a:moveTo>
                  <a:pt x="15682" y="16691"/>
                </a:moveTo>
                <a:cubicBezTo>
                  <a:pt x="15682" y="16691"/>
                  <a:pt x="15682" y="16691"/>
                  <a:pt x="15682" y="16691"/>
                </a:cubicBezTo>
                <a:cubicBezTo>
                  <a:pt x="5918" y="16691"/>
                  <a:pt x="5918" y="16691"/>
                  <a:pt x="5918" y="16691"/>
                </a:cubicBezTo>
                <a:cubicBezTo>
                  <a:pt x="5622" y="16691"/>
                  <a:pt x="5622" y="16691"/>
                  <a:pt x="5622" y="16691"/>
                </a:cubicBezTo>
                <a:cubicBezTo>
                  <a:pt x="5622" y="14727"/>
                  <a:pt x="5622" y="14727"/>
                  <a:pt x="5622" y="14727"/>
                </a:cubicBezTo>
                <a:cubicBezTo>
                  <a:pt x="5622" y="14727"/>
                  <a:pt x="5622" y="14236"/>
                  <a:pt x="5918" y="14236"/>
                </a:cubicBezTo>
                <a:cubicBezTo>
                  <a:pt x="15682" y="14236"/>
                  <a:pt x="15682" y="14236"/>
                  <a:pt x="15682" y="14236"/>
                </a:cubicBezTo>
                <a:cubicBezTo>
                  <a:pt x="15682" y="14236"/>
                  <a:pt x="15682" y="14727"/>
                  <a:pt x="15682" y="14727"/>
                </a:cubicBezTo>
                <a:lnTo>
                  <a:pt x="15682" y="16691"/>
                </a:lnTo>
                <a:close/>
                <a:moveTo>
                  <a:pt x="8581" y="11782"/>
                </a:moveTo>
                <a:cubicBezTo>
                  <a:pt x="8581" y="11782"/>
                  <a:pt x="8581" y="12273"/>
                  <a:pt x="8285" y="12273"/>
                </a:cubicBezTo>
                <a:cubicBezTo>
                  <a:pt x="7397" y="12273"/>
                  <a:pt x="7397" y="12273"/>
                  <a:pt x="7397" y="12273"/>
                </a:cubicBezTo>
                <a:cubicBezTo>
                  <a:pt x="7101" y="12273"/>
                  <a:pt x="7101" y="11782"/>
                  <a:pt x="7101" y="11782"/>
                </a:cubicBezTo>
                <a:cubicBezTo>
                  <a:pt x="7101" y="9818"/>
                  <a:pt x="7101" y="9818"/>
                  <a:pt x="7101" y="9818"/>
                </a:cubicBezTo>
                <a:cubicBezTo>
                  <a:pt x="7101" y="9818"/>
                  <a:pt x="7101" y="9818"/>
                  <a:pt x="7397" y="9818"/>
                </a:cubicBezTo>
                <a:cubicBezTo>
                  <a:pt x="8285" y="9818"/>
                  <a:pt x="8285" y="9818"/>
                  <a:pt x="8285" y="9818"/>
                </a:cubicBezTo>
                <a:cubicBezTo>
                  <a:pt x="8581" y="9818"/>
                  <a:pt x="8581" y="9818"/>
                  <a:pt x="8581" y="9818"/>
                </a:cubicBezTo>
                <a:lnTo>
                  <a:pt x="8581" y="11782"/>
                </a:lnTo>
                <a:close/>
                <a:moveTo>
                  <a:pt x="10060" y="6873"/>
                </a:moveTo>
                <a:cubicBezTo>
                  <a:pt x="10060" y="7364"/>
                  <a:pt x="10060" y="7364"/>
                  <a:pt x="9764" y="7364"/>
                </a:cubicBezTo>
                <a:cubicBezTo>
                  <a:pt x="8877" y="7364"/>
                  <a:pt x="8877" y="7364"/>
                  <a:pt x="8877" y="7364"/>
                </a:cubicBezTo>
                <a:cubicBezTo>
                  <a:pt x="8581" y="7364"/>
                  <a:pt x="8581" y="7364"/>
                  <a:pt x="8581" y="6873"/>
                </a:cubicBezTo>
                <a:cubicBezTo>
                  <a:pt x="8581" y="5400"/>
                  <a:pt x="8581" y="5400"/>
                  <a:pt x="8581" y="5400"/>
                </a:cubicBezTo>
                <a:cubicBezTo>
                  <a:pt x="8581" y="4909"/>
                  <a:pt x="8581" y="4909"/>
                  <a:pt x="8877" y="4909"/>
                </a:cubicBezTo>
                <a:cubicBezTo>
                  <a:pt x="9764" y="4909"/>
                  <a:pt x="9764" y="4909"/>
                  <a:pt x="9764" y="4909"/>
                </a:cubicBezTo>
                <a:cubicBezTo>
                  <a:pt x="10060" y="4909"/>
                  <a:pt x="10060" y="4909"/>
                  <a:pt x="10060" y="5400"/>
                </a:cubicBezTo>
                <a:lnTo>
                  <a:pt x="10060" y="6873"/>
                </a:lnTo>
                <a:close/>
                <a:moveTo>
                  <a:pt x="11540" y="11782"/>
                </a:moveTo>
                <a:cubicBezTo>
                  <a:pt x="11540" y="11782"/>
                  <a:pt x="11244" y="12273"/>
                  <a:pt x="11244" y="12273"/>
                </a:cubicBezTo>
                <a:cubicBezTo>
                  <a:pt x="10060" y="12273"/>
                  <a:pt x="10060" y="12273"/>
                  <a:pt x="10060" y="12273"/>
                </a:cubicBezTo>
                <a:cubicBezTo>
                  <a:pt x="10060" y="12273"/>
                  <a:pt x="10060" y="11782"/>
                  <a:pt x="10060" y="11782"/>
                </a:cubicBezTo>
                <a:cubicBezTo>
                  <a:pt x="10060" y="9818"/>
                  <a:pt x="10060" y="9818"/>
                  <a:pt x="10060" y="9818"/>
                </a:cubicBezTo>
                <a:cubicBezTo>
                  <a:pt x="10060" y="9818"/>
                  <a:pt x="10060" y="9818"/>
                  <a:pt x="10060" y="9818"/>
                </a:cubicBezTo>
                <a:cubicBezTo>
                  <a:pt x="11244" y="9818"/>
                  <a:pt x="11244" y="9818"/>
                  <a:pt x="11244" y="9818"/>
                </a:cubicBezTo>
                <a:cubicBezTo>
                  <a:pt x="11244" y="9818"/>
                  <a:pt x="11540" y="9818"/>
                  <a:pt x="11540" y="9818"/>
                </a:cubicBezTo>
                <a:lnTo>
                  <a:pt x="11540" y="11782"/>
                </a:lnTo>
                <a:close/>
                <a:moveTo>
                  <a:pt x="12723" y="6873"/>
                </a:moveTo>
                <a:cubicBezTo>
                  <a:pt x="12723" y="7364"/>
                  <a:pt x="12723" y="7364"/>
                  <a:pt x="12723" y="7364"/>
                </a:cubicBezTo>
                <a:cubicBezTo>
                  <a:pt x="11540" y="7364"/>
                  <a:pt x="11540" y="7364"/>
                  <a:pt x="11540" y="7364"/>
                </a:cubicBezTo>
                <a:cubicBezTo>
                  <a:pt x="11540" y="7364"/>
                  <a:pt x="11540" y="7364"/>
                  <a:pt x="11540" y="6873"/>
                </a:cubicBezTo>
                <a:cubicBezTo>
                  <a:pt x="11540" y="5400"/>
                  <a:pt x="11540" y="5400"/>
                  <a:pt x="11540" y="5400"/>
                </a:cubicBezTo>
                <a:cubicBezTo>
                  <a:pt x="11540" y="4909"/>
                  <a:pt x="11540" y="4909"/>
                  <a:pt x="11540" y="4909"/>
                </a:cubicBezTo>
                <a:cubicBezTo>
                  <a:pt x="12723" y="4909"/>
                  <a:pt x="12723" y="4909"/>
                  <a:pt x="12723" y="4909"/>
                </a:cubicBezTo>
                <a:cubicBezTo>
                  <a:pt x="12723" y="4909"/>
                  <a:pt x="12723" y="4909"/>
                  <a:pt x="12723" y="5400"/>
                </a:cubicBezTo>
                <a:lnTo>
                  <a:pt x="12723" y="6873"/>
                </a:lnTo>
                <a:close/>
                <a:moveTo>
                  <a:pt x="14203" y="11782"/>
                </a:moveTo>
                <a:cubicBezTo>
                  <a:pt x="14203" y="11782"/>
                  <a:pt x="14203" y="12273"/>
                  <a:pt x="14203" y="12273"/>
                </a:cubicBezTo>
                <a:cubicBezTo>
                  <a:pt x="13019" y="12273"/>
                  <a:pt x="13019" y="12273"/>
                  <a:pt x="13019" y="12273"/>
                </a:cubicBezTo>
                <a:cubicBezTo>
                  <a:pt x="13019" y="12273"/>
                  <a:pt x="12723" y="11782"/>
                  <a:pt x="12723" y="11782"/>
                </a:cubicBezTo>
                <a:cubicBezTo>
                  <a:pt x="12723" y="9818"/>
                  <a:pt x="12723" y="9818"/>
                  <a:pt x="12723" y="9818"/>
                </a:cubicBezTo>
                <a:cubicBezTo>
                  <a:pt x="12723" y="9818"/>
                  <a:pt x="13019" y="9818"/>
                  <a:pt x="13019" y="9818"/>
                </a:cubicBezTo>
                <a:cubicBezTo>
                  <a:pt x="14203" y="9818"/>
                  <a:pt x="14203" y="9818"/>
                  <a:pt x="14203" y="9818"/>
                </a:cubicBezTo>
                <a:cubicBezTo>
                  <a:pt x="14203" y="9818"/>
                  <a:pt x="14203" y="9818"/>
                  <a:pt x="14203" y="9818"/>
                </a:cubicBezTo>
                <a:lnTo>
                  <a:pt x="14203" y="11782"/>
                </a:lnTo>
                <a:close/>
                <a:moveTo>
                  <a:pt x="15682" y="6873"/>
                </a:moveTo>
                <a:cubicBezTo>
                  <a:pt x="15682" y="7364"/>
                  <a:pt x="15682" y="7364"/>
                  <a:pt x="15682" y="7364"/>
                </a:cubicBezTo>
                <a:cubicBezTo>
                  <a:pt x="14499" y="7364"/>
                  <a:pt x="14499" y="7364"/>
                  <a:pt x="14499" y="7364"/>
                </a:cubicBezTo>
                <a:cubicBezTo>
                  <a:pt x="14499" y="7364"/>
                  <a:pt x="14203" y="7364"/>
                  <a:pt x="14203" y="6873"/>
                </a:cubicBezTo>
                <a:cubicBezTo>
                  <a:pt x="14203" y="5400"/>
                  <a:pt x="14203" y="5400"/>
                  <a:pt x="14203" y="5400"/>
                </a:cubicBezTo>
                <a:cubicBezTo>
                  <a:pt x="14203" y="4909"/>
                  <a:pt x="14499" y="4909"/>
                  <a:pt x="14499" y="4909"/>
                </a:cubicBezTo>
                <a:cubicBezTo>
                  <a:pt x="15682" y="4909"/>
                  <a:pt x="15682" y="4909"/>
                  <a:pt x="15682" y="4909"/>
                </a:cubicBezTo>
                <a:cubicBezTo>
                  <a:pt x="15682" y="4909"/>
                  <a:pt x="15682" y="4909"/>
                  <a:pt x="15682" y="5400"/>
                </a:cubicBezTo>
                <a:lnTo>
                  <a:pt x="15682" y="6873"/>
                </a:lnTo>
                <a:close/>
                <a:moveTo>
                  <a:pt x="18641" y="11782"/>
                </a:moveTo>
                <a:cubicBezTo>
                  <a:pt x="18641" y="11782"/>
                  <a:pt x="18641" y="12273"/>
                  <a:pt x="18345" y="12273"/>
                </a:cubicBezTo>
                <a:cubicBezTo>
                  <a:pt x="15978" y="12273"/>
                  <a:pt x="15978" y="12273"/>
                  <a:pt x="15978" y="12273"/>
                </a:cubicBezTo>
                <a:cubicBezTo>
                  <a:pt x="15682" y="12273"/>
                  <a:pt x="15682" y="11782"/>
                  <a:pt x="15682" y="11782"/>
                </a:cubicBezTo>
                <a:cubicBezTo>
                  <a:pt x="15682" y="9818"/>
                  <a:pt x="15682" y="9818"/>
                  <a:pt x="15682" y="9818"/>
                </a:cubicBezTo>
                <a:cubicBezTo>
                  <a:pt x="15682" y="9818"/>
                  <a:pt x="15682" y="9818"/>
                  <a:pt x="15978" y="9818"/>
                </a:cubicBezTo>
                <a:cubicBezTo>
                  <a:pt x="17162" y="9818"/>
                  <a:pt x="17162" y="9818"/>
                  <a:pt x="17162" y="9818"/>
                </a:cubicBezTo>
                <a:cubicBezTo>
                  <a:pt x="17162" y="5400"/>
                  <a:pt x="17162" y="5400"/>
                  <a:pt x="17162" y="5400"/>
                </a:cubicBezTo>
                <a:cubicBezTo>
                  <a:pt x="17162" y="4909"/>
                  <a:pt x="17162" y="4909"/>
                  <a:pt x="17458" y="4909"/>
                </a:cubicBezTo>
                <a:cubicBezTo>
                  <a:pt x="18345" y="4909"/>
                  <a:pt x="18345" y="4909"/>
                  <a:pt x="18345" y="4909"/>
                </a:cubicBezTo>
                <a:cubicBezTo>
                  <a:pt x="18641" y="4909"/>
                  <a:pt x="18641" y="4909"/>
                  <a:pt x="18641" y="5400"/>
                </a:cubicBezTo>
                <a:lnTo>
                  <a:pt x="18641" y="11782"/>
                </a:lnTo>
                <a:close/>
                <a:moveTo>
                  <a:pt x="18641" y="16691"/>
                </a:moveTo>
                <a:cubicBezTo>
                  <a:pt x="18641" y="16691"/>
                  <a:pt x="18641" y="16691"/>
                  <a:pt x="18345" y="16691"/>
                </a:cubicBezTo>
                <a:cubicBezTo>
                  <a:pt x="17458" y="16691"/>
                  <a:pt x="17458" y="16691"/>
                  <a:pt x="17458" y="16691"/>
                </a:cubicBezTo>
                <a:cubicBezTo>
                  <a:pt x="17162" y="16691"/>
                  <a:pt x="17162" y="16691"/>
                  <a:pt x="17162" y="16691"/>
                </a:cubicBezTo>
                <a:cubicBezTo>
                  <a:pt x="17162" y="14727"/>
                  <a:pt x="17162" y="14727"/>
                  <a:pt x="17162" y="14727"/>
                </a:cubicBezTo>
                <a:cubicBezTo>
                  <a:pt x="17162" y="14727"/>
                  <a:pt x="17162" y="14236"/>
                  <a:pt x="17458" y="14236"/>
                </a:cubicBezTo>
                <a:cubicBezTo>
                  <a:pt x="18345" y="14236"/>
                  <a:pt x="18345" y="14236"/>
                  <a:pt x="18345" y="14236"/>
                </a:cubicBezTo>
                <a:cubicBezTo>
                  <a:pt x="18641" y="14236"/>
                  <a:pt x="18641" y="14727"/>
                  <a:pt x="18641" y="14727"/>
                </a:cubicBezTo>
                <a:lnTo>
                  <a:pt x="18641" y="16691"/>
                </a:lnTo>
                <a:close/>
              </a:path>
            </a:pathLst>
          </a:custGeom>
          <a:solidFill>
            <a:schemeClr val="bg2"/>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Tree>
    <p:extLst>
      <p:ext uri="{BB962C8B-B14F-4D97-AF65-F5344CB8AC3E}">
        <p14:creationId xmlns:p14="http://schemas.microsoft.com/office/powerpoint/2010/main" val="363969001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8" name="Shape 4448"/>
          <p:cNvSpPr/>
          <p:nvPr/>
        </p:nvSpPr>
        <p:spPr>
          <a:xfrm>
            <a:off x="12400272" y="5511439"/>
            <a:ext cx="680874" cy="688136"/>
          </a:xfrm>
          <a:prstGeom prst="rect">
            <a:avLst/>
          </a:prstGeom>
          <a:solidFill>
            <a:schemeClr val="accent1"/>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4449" name="Shape 4449"/>
          <p:cNvSpPr/>
          <p:nvPr/>
        </p:nvSpPr>
        <p:spPr>
          <a:xfrm>
            <a:off x="12400272" y="6592362"/>
            <a:ext cx="680874" cy="688137"/>
          </a:xfrm>
          <a:prstGeom prst="rect">
            <a:avLst/>
          </a:prstGeom>
          <a:solidFill>
            <a:schemeClr val="accent2"/>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4450" name="Shape 4450"/>
          <p:cNvSpPr/>
          <p:nvPr/>
        </p:nvSpPr>
        <p:spPr>
          <a:xfrm>
            <a:off x="12400272" y="7673287"/>
            <a:ext cx="680874" cy="688137"/>
          </a:xfrm>
          <a:prstGeom prst="rect">
            <a:avLst/>
          </a:prstGeom>
          <a:solidFill>
            <a:schemeClr val="accent3"/>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4451" name="Shape 4451"/>
          <p:cNvSpPr/>
          <p:nvPr/>
        </p:nvSpPr>
        <p:spPr>
          <a:xfrm>
            <a:off x="18826642" y="5511439"/>
            <a:ext cx="680874" cy="688136"/>
          </a:xfrm>
          <a:prstGeom prst="rect">
            <a:avLst/>
          </a:prstGeom>
          <a:solidFill>
            <a:schemeClr val="accent1"/>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4452" name="Shape 4452"/>
          <p:cNvSpPr/>
          <p:nvPr/>
        </p:nvSpPr>
        <p:spPr>
          <a:xfrm>
            <a:off x="18826642" y="6592362"/>
            <a:ext cx="680874" cy="688137"/>
          </a:xfrm>
          <a:prstGeom prst="rect">
            <a:avLst/>
          </a:prstGeom>
          <a:solidFill>
            <a:schemeClr val="accent2"/>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4453" name="Shape 4453"/>
          <p:cNvSpPr/>
          <p:nvPr/>
        </p:nvSpPr>
        <p:spPr>
          <a:xfrm>
            <a:off x="18826642" y="7673287"/>
            <a:ext cx="680874" cy="688137"/>
          </a:xfrm>
          <a:prstGeom prst="rect">
            <a:avLst/>
          </a:prstGeom>
          <a:solidFill>
            <a:schemeClr val="accent3"/>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4454" name="Shape 4454"/>
          <p:cNvSpPr/>
          <p:nvPr/>
        </p:nvSpPr>
        <p:spPr>
          <a:xfrm>
            <a:off x="12389027" y="5598221"/>
            <a:ext cx="69936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531622">
              <a:defRPr sz="3185" cap="all">
                <a:latin typeface="Lato Regular"/>
                <a:ea typeface="Lato Regular"/>
                <a:cs typeface="Lato Regular"/>
                <a:sym typeface="Lato Regular"/>
              </a:defRPr>
            </a:lvl1pPr>
          </a:lstStyle>
          <a:p>
            <a:pPr lvl="0">
              <a:defRPr sz="1800" cap="none">
                <a:solidFill>
                  <a:srgbClr val="000000"/>
                </a:solidFill>
              </a:defRPr>
            </a:pPr>
            <a:r>
              <a:rPr sz="3185" cap="all" dirty="0">
                <a:solidFill>
                  <a:srgbClr val="FFFFFF"/>
                </a:solidFill>
              </a:rPr>
              <a:t>1</a:t>
            </a:r>
          </a:p>
        </p:txBody>
      </p:sp>
      <p:sp>
        <p:nvSpPr>
          <p:cNvPr id="4455" name="Shape 4455"/>
          <p:cNvSpPr/>
          <p:nvPr/>
        </p:nvSpPr>
        <p:spPr>
          <a:xfrm>
            <a:off x="12389027" y="6679145"/>
            <a:ext cx="69936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531622">
              <a:defRPr sz="3185" cap="all">
                <a:latin typeface="Lato Regular"/>
                <a:ea typeface="Lato Regular"/>
                <a:cs typeface="Lato Regular"/>
                <a:sym typeface="Lato Regular"/>
              </a:defRPr>
            </a:lvl1pPr>
          </a:lstStyle>
          <a:p>
            <a:pPr lvl="0">
              <a:defRPr sz="1800" cap="none">
                <a:solidFill>
                  <a:srgbClr val="000000"/>
                </a:solidFill>
              </a:defRPr>
            </a:pPr>
            <a:r>
              <a:rPr sz="3185" cap="all" dirty="0">
                <a:solidFill>
                  <a:srgbClr val="FFFFFF"/>
                </a:solidFill>
              </a:rPr>
              <a:t>2</a:t>
            </a:r>
          </a:p>
        </p:txBody>
      </p:sp>
      <p:sp>
        <p:nvSpPr>
          <p:cNvPr id="4456" name="Shape 4456"/>
          <p:cNvSpPr/>
          <p:nvPr/>
        </p:nvSpPr>
        <p:spPr>
          <a:xfrm>
            <a:off x="12389027" y="7760069"/>
            <a:ext cx="69936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531622">
              <a:defRPr sz="3185" cap="all">
                <a:latin typeface="Lato Regular"/>
                <a:ea typeface="Lato Regular"/>
                <a:cs typeface="Lato Regular"/>
                <a:sym typeface="Lato Regular"/>
              </a:defRPr>
            </a:lvl1pPr>
          </a:lstStyle>
          <a:p>
            <a:pPr lvl="0">
              <a:defRPr sz="1800" cap="none">
                <a:solidFill>
                  <a:srgbClr val="000000"/>
                </a:solidFill>
              </a:defRPr>
            </a:pPr>
            <a:r>
              <a:rPr sz="3185" cap="all" dirty="0">
                <a:solidFill>
                  <a:srgbClr val="FFFFFF"/>
                </a:solidFill>
              </a:rPr>
              <a:t>3</a:t>
            </a:r>
          </a:p>
        </p:txBody>
      </p:sp>
      <p:sp>
        <p:nvSpPr>
          <p:cNvPr id="4457" name="Shape 4457"/>
          <p:cNvSpPr/>
          <p:nvPr/>
        </p:nvSpPr>
        <p:spPr>
          <a:xfrm>
            <a:off x="18815396" y="5598221"/>
            <a:ext cx="69936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531622">
              <a:defRPr sz="3185" cap="a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FFFFFF"/>
                </a:solidFill>
              </a:rPr>
              <a:t>5</a:t>
            </a:r>
            <a:endParaRPr sz="3185" cap="all" dirty="0">
              <a:solidFill>
                <a:srgbClr val="FFFFFF"/>
              </a:solidFill>
            </a:endParaRPr>
          </a:p>
        </p:txBody>
      </p:sp>
      <p:sp>
        <p:nvSpPr>
          <p:cNvPr id="4458" name="Shape 4458"/>
          <p:cNvSpPr/>
          <p:nvPr/>
        </p:nvSpPr>
        <p:spPr>
          <a:xfrm>
            <a:off x="18815396" y="6679145"/>
            <a:ext cx="69936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531622">
              <a:defRPr sz="3185" cap="a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FFFFFF"/>
                </a:solidFill>
              </a:rPr>
              <a:t>6</a:t>
            </a:r>
            <a:endParaRPr sz="3185" cap="all" dirty="0">
              <a:solidFill>
                <a:srgbClr val="FFFFFF"/>
              </a:solidFill>
            </a:endParaRPr>
          </a:p>
        </p:txBody>
      </p:sp>
      <p:sp>
        <p:nvSpPr>
          <p:cNvPr id="4459" name="Shape 4459"/>
          <p:cNvSpPr/>
          <p:nvPr/>
        </p:nvSpPr>
        <p:spPr>
          <a:xfrm>
            <a:off x="18815396" y="7760069"/>
            <a:ext cx="69936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531622">
              <a:defRPr sz="3185" cap="a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FFFFFF"/>
                </a:solidFill>
              </a:rPr>
              <a:t>7</a:t>
            </a:r>
            <a:endParaRPr sz="3185" cap="all" dirty="0">
              <a:solidFill>
                <a:srgbClr val="FFFFFF"/>
              </a:solidFill>
            </a:endParaRPr>
          </a:p>
        </p:txBody>
      </p:sp>
      <p:sp>
        <p:nvSpPr>
          <p:cNvPr id="4460" name="Shape 4460"/>
          <p:cNvSpPr>
            <a:spLocks noGrp="1"/>
          </p:cNvSpPr>
          <p:nvPr>
            <p:ph type="title"/>
          </p:nvPr>
        </p:nvSpPr>
        <p:spPr>
          <a:xfrm>
            <a:off x="3555060" y="628719"/>
            <a:ext cx="17273880" cy="1690416"/>
          </a:xfrm>
          <a:prstGeom prst="rect">
            <a:avLst/>
          </a:prstGeom>
        </p:spPr>
        <p:txBody>
          <a:bodyPr/>
          <a:lstStyle/>
          <a:p>
            <a:pPr lvl="0">
              <a:defRPr sz="1800" cap="none">
                <a:solidFill>
                  <a:srgbClr val="000000"/>
                </a:solidFill>
              </a:defRPr>
            </a:pPr>
            <a:r>
              <a:rPr lang="en-US" sz="9000" cap="all" dirty="0">
                <a:solidFill>
                  <a:schemeClr val="accent1"/>
                </a:solidFill>
              </a:rPr>
              <a:t>Review</a:t>
            </a:r>
            <a:endParaRPr sz="9000" cap="all" dirty="0">
              <a:solidFill>
                <a:schemeClr val="accent1"/>
              </a:solidFill>
            </a:endParaRPr>
          </a:p>
        </p:txBody>
      </p:sp>
      <p:sp>
        <p:nvSpPr>
          <p:cNvPr id="4473" name="Shape 4473"/>
          <p:cNvSpPr/>
          <p:nvPr/>
        </p:nvSpPr>
        <p:spPr>
          <a:xfrm>
            <a:off x="13248412" y="5487091"/>
            <a:ext cx="497469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3F454D"/>
                </a:solidFill>
              </a:rPr>
              <a:t>Source</a:t>
            </a:r>
            <a:endParaRPr sz="3185" cap="all" dirty="0">
              <a:solidFill>
                <a:srgbClr val="3F454D"/>
              </a:solidFill>
            </a:endParaRPr>
          </a:p>
        </p:txBody>
      </p:sp>
      <p:sp>
        <p:nvSpPr>
          <p:cNvPr id="4474" name="Shape 4474"/>
          <p:cNvSpPr/>
          <p:nvPr/>
        </p:nvSpPr>
        <p:spPr>
          <a:xfrm>
            <a:off x="13248412" y="6568015"/>
            <a:ext cx="497469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3F454D"/>
                </a:solidFill>
              </a:rPr>
              <a:t>Debugger</a:t>
            </a:r>
            <a:endParaRPr sz="3185" cap="all" dirty="0">
              <a:solidFill>
                <a:srgbClr val="3F454D"/>
              </a:solidFill>
            </a:endParaRPr>
          </a:p>
        </p:txBody>
      </p:sp>
      <p:sp>
        <p:nvSpPr>
          <p:cNvPr id="4475" name="Shape 4475"/>
          <p:cNvSpPr/>
          <p:nvPr/>
        </p:nvSpPr>
        <p:spPr>
          <a:xfrm>
            <a:off x="13248412" y="7648940"/>
            <a:ext cx="497469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3F454D"/>
                </a:solidFill>
              </a:rPr>
              <a:t>Packages	</a:t>
            </a:r>
            <a:endParaRPr sz="3185" cap="all" dirty="0">
              <a:solidFill>
                <a:srgbClr val="3F454D"/>
              </a:solidFill>
            </a:endParaRPr>
          </a:p>
        </p:txBody>
      </p:sp>
      <p:sp>
        <p:nvSpPr>
          <p:cNvPr id="4476" name="Shape 4476"/>
          <p:cNvSpPr/>
          <p:nvPr/>
        </p:nvSpPr>
        <p:spPr>
          <a:xfrm>
            <a:off x="19674781" y="5487091"/>
            <a:ext cx="497469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3F454D"/>
                </a:solidFill>
              </a:rPr>
              <a:t>Terminal</a:t>
            </a:r>
            <a:endParaRPr sz="3185" cap="all" dirty="0">
              <a:solidFill>
                <a:srgbClr val="3F454D"/>
              </a:solidFill>
            </a:endParaRPr>
          </a:p>
        </p:txBody>
      </p:sp>
      <p:sp>
        <p:nvSpPr>
          <p:cNvPr id="4477" name="Shape 4477"/>
          <p:cNvSpPr/>
          <p:nvPr/>
        </p:nvSpPr>
        <p:spPr>
          <a:xfrm>
            <a:off x="19674781" y="6568015"/>
            <a:ext cx="497469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3F454D"/>
                </a:solidFill>
              </a:rPr>
              <a:t>Runtimes</a:t>
            </a:r>
            <a:endParaRPr sz="3185" cap="all" dirty="0">
              <a:solidFill>
                <a:srgbClr val="3F454D"/>
              </a:solidFill>
            </a:endParaRPr>
          </a:p>
        </p:txBody>
      </p:sp>
      <p:sp>
        <p:nvSpPr>
          <p:cNvPr id="4478" name="Shape 4478"/>
          <p:cNvSpPr/>
          <p:nvPr/>
        </p:nvSpPr>
        <p:spPr>
          <a:xfrm>
            <a:off x="19674781" y="7605487"/>
            <a:ext cx="497469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3F454D"/>
                </a:solidFill>
              </a:rPr>
              <a:t>Tools</a:t>
            </a:r>
            <a:endParaRPr sz="3185" cap="all" dirty="0">
              <a:solidFill>
                <a:srgbClr val="3F454D"/>
              </a:solidFill>
            </a:endParaRPr>
          </a:p>
        </p:txBody>
      </p:sp>
      <p:grpSp>
        <p:nvGrpSpPr>
          <p:cNvPr id="33" name="Group 32">
            <a:extLst>
              <a:ext uri="{FF2B5EF4-FFF2-40B4-BE49-F238E27FC236}">
                <a16:creationId xmlns:a16="http://schemas.microsoft.com/office/drawing/2014/main" id="{214214F8-9914-4B85-9B47-5E298FC8E2EC}"/>
              </a:ext>
            </a:extLst>
          </p:cNvPr>
          <p:cNvGrpSpPr/>
          <p:nvPr/>
        </p:nvGrpSpPr>
        <p:grpSpPr>
          <a:xfrm>
            <a:off x="2755863" y="4862141"/>
            <a:ext cx="6683625" cy="3991718"/>
            <a:chOff x="14652824" y="2866282"/>
            <a:chExt cx="6683625" cy="3991718"/>
          </a:xfrm>
        </p:grpSpPr>
        <p:sp>
          <p:nvSpPr>
            <p:cNvPr id="34" name="Shape 1658">
              <a:extLst>
                <a:ext uri="{FF2B5EF4-FFF2-40B4-BE49-F238E27FC236}">
                  <a16:creationId xmlns:a16="http://schemas.microsoft.com/office/drawing/2014/main" id="{4B832541-DBB4-4AB7-BBFD-41A04B84A0E8}"/>
                </a:ext>
              </a:extLst>
            </p:cNvPr>
            <p:cNvSpPr/>
            <p:nvPr/>
          </p:nvSpPr>
          <p:spPr>
            <a:xfrm>
              <a:off x="14652826" y="2866282"/>
              <a:ext cx="6680882" cy="3991718"/>
            </a:xfrm>
            <a:prstGeom prst="rect">
              <a:avLst/>
            </a:prstGeom>
            <a:solidFill>
              <a:srgbClr val="FFFFFF"/>
            </a:solidFill>
            <a:ln w="28575">
              <a:solidFill>
                <a:srgbClr val="059C73"/>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35" name="Shape 1661">
              <a:extLst>
                <a:ext uri="{FF2B5EF4-FFF2-40B4-BE49-F238E27FC236}">
                  <a16:creationId xmlns:a16="http://schemas.microsoft.com/office/drawing/2014/main" id="{4C391687-8343-41E8-A06D-FB40B0E4C2C7}"/>
                </a:ext>
              </a:extLst>
            </p:cNvPr>
            <p:cNvSpPr/>
            <p:nvPr/>
          </p:nvSpPr>
          <p:spPr>
            <a:xfrm>
              <a:off x="14652824" y="2866282"/>
              <a:ext cx="6680884" cy="1243468"/>
            </a:xfrm>
            <a:prstGeom prst="rect">
              <a:avLst/>
            </a:pr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36" name="Shape 1662">
              <a:extLst>
                <a:ext uri="{FF2B5EF4-FFF2-40B4-BE49-F238E27FC236}">
                  <a16:creationId xmlns:a16="http://schemas.microsoft.com/office/drawing/2014/main" id="{D7839670-82F7-454C-9231-93D55D05C778}"/>
                </a:ext>
              </a:extLst>
            </p:cNvPr>
            <p:cNvSpPr/>
            <p:nvPr/>
          </p:nvSpPr>
          <p:spPr>
            <a:xfrm>
              <a:off x="14677615" y="3185773"/>
              <a:ext cx="6658834" cy="6350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VS Online Environment</a:t>
              </a:r>
              <a:endParaRPr sz="3500" cap="all" dirty="0">
                <a:solidFill>
                  <a:srgbClr val="FFFFFF"/>
                </a:solidFill>
              </a:endParaRPr>
            </a:p>
          </p:txBody>
        </p:sp>
        <p:grpSp>
          <p:nvGrpSpPr>
            <p:cNvPr id="37" name="Group 36">
              <a:extLst>
                <a:ext uri="{FF2B5EF4-FFF2-40B4-BE49-F238E27FC236}">
                  <a16:creationId xmlns:a16="http://schemas.microsoft.com/office/drawing/2014/main" id="{3D18A9E6-2F67-484B-80F9-666EB36FEECD}"/>
                </a:ext>
              </a:extLst>
            </p:cNvPr>
            <p:cNvGrpSpPr/>
            <p:nvPr/>
          </p:nvGrpSpPr>
          <p:grpSpPr>
            <a:xfrm>
              <a:off x="16404501" y="4691373"/>
              <a:ext cx="3234864" cy="1575058"/>
              <a:chOff x="6170741" y="4597205"/>
              <a:chExt cx="3234864" cy="1575058"/>
            </a:xfrm>
          </p:grpSpPr>
          <p:pic>
            <p:nvPicPr>
              <p:cNvPr id="40" name="Graphic 39">
                <a:extLst>
                  <a:ext uri="{FF2B5EF4-FFF2-40B4-BE49-F238E27FC236}">
                    <a16:creationId xmlns:a16="http://schemas.microsoft.com/office/drawing/2014/main" id="{604337C0-71CF-405B-9A0E-85C8A53AF8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2580" y="4711419"/>
                <a:ext cx="644842" cy="644842"/>
              </a:xfrm>
              <a:prstGeom prst="rect">
                <a:avLst/>
              </a:prstGeom>
            </p:spPr>
          </p:pic>
          <p:pic>
            <p:nvPicPr>
              <p:cNvPr id="41" name="Graphic 40">
                <a:extLst>
                  <a:ext uri="{FF2B5EF4-FFF2-40B4-BE49-F238E27FC236}">
                    <a16:creationId xmlns:a16="http://schemas.microsoft.com/office/drawing/2014/main" id="{2E6030BC-C121-4B7F-ACF1-9E998A3E6C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8366" y="4719144"/>
                <a:ext cx="629392" cy="629392"/>
              </a:xfrm>
              <a:prstGeom prst="rect">
                <a:avLst/>
              </a:prstGeom>
            </p:spPr>
          </p:pic>
          <p:pic>
            <p:nvPicPr>
              <p:cNvPr id="42" name="Graphic 41">
                <a:extLst>
                  <a:ext uri="{FF2B5EF4-FFF2-40B4-BE49-F238E27FC236}">
                    <a16:creationId xmlns:a16="http://schemas.microsoft.com/office/drawing/2014/main" id="{EE53B587-DC43-450A-BDC0-17E7941960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78702" y="4662495"/>
                <a:ext cx="742690" cy="742690"/>
              </a:xfrm>
              <a:prstGeom prst="rect">
                <a:avLst/>
              </a:prstGeom>
            </p:spPr>
          </p:pic>
          <p:pic>
            <p:nvPicPr>
              <p:cNvPr id="43" name="Graphic 42">
                <a:extLst>
                  <a:ext uri="{FF2B5EF4-FFF2-40B4-BE49-F238E27FC236}">
                    <a16:creationId xmlns:a16="http://schemas.microsoft.com/office/drawing/2014/main" id="{DB1B6383-1039-42F7-A215-4DC378A251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57324" y="5503925"/>
                <a:ext cx="668156" cy="668156"/>
              </a:xfrm>
              <a:prstGeom prst="rect">
                <a:avLst/>
              </a:prstGeom>
            </p:spPr>
          </p:pic>
          <p:pic>
            <p:nvPicPr>
              <p:cNvPr id="44" name="Graphic 43">
                <a:extLst>
                  <a:ext uri="{FF2B5EF4-FFF2-40B4-BE49-F238E27FC236}">
                    <a16:creationId xmlns:a16="http://schemas.microsoft.com/office/drawing/2014/main" id="{BD916662-9556-43B4-91C8-E55310CF8A6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38366" y="5523307"/>
                <a:ext cx="629392" cy="629392"/>
              </a:xfrm>
              <a:prstGeom prst="rect">
                <a:avLst/>
              </a:prstGeom>
            </p:spPr>
          </p:pic>
          <p:pic>
            <p:nvPicPr>
              <p:cNvPr id="45" name="Graphic 44">
                <a:extLst>
                  <a:ext uri="{FF2B5EF4-FFF2-40B4-BE49-F238E27FC236}">
                    <a16:creationId xmlns:a16="http://schemas.microsoft.com/office/drawing/2014/main" id="{B75B3D9D-131A-4934-96AB-B0FF18BFE80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32335" y="4597205"/>
                <a:ext cx="873270" cy="873270"/>
              </a:xfrm>
              <a:prstGeom prst="rect">
                <a:avLst/>
              </a:prstGeom>
            </p:spPr>
          </p:pic>
          <p:pic>
            <p:nvPicPr>
              <p:cNvPr id="46" name="Graphic 45">
                <a:extLst>
                  <a:ext uri="{FF2B5EF4-FFF2-40B4-BE49-F238E27FC236}">
                    <a16:creationId xmlns:a16="http://schemas.microsoft.com/office/drawing/2014/main" id="{1939F444-9A72-4A6A-A3A5-544B2A3F467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84074" y="5544932"/>
                <a:ext cx="586142" cy="586142"/>
              </a:xfrm>
              <a:prstGeom prst="rect">
                <a:avLst/>
              </a:prstGeom>
            </p:spPr>
          </p:pic>
          <p:pic>
            <p:nvPicPr>
              <p:cNvPr id="47" name="Graphic 46">
                <a:extLst>
                  <a:ext uri="{FF2B5EF4-FFF2-40B4-BE49-F238E27FC236}">
                    <a16:creationId xmlns:a16="http://schemas.microsoft.com/office/drawing/2014/main" id="{AD57D544-8E9A-412C-B23F-627CD2A78B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170741" y="5503743"/>
                <a:ext cx="668520" cy="668520"/>
              </a:xfrm>
              <a:prstGeom prst="rect">
                <a:avLst/>
              </a:prstGeom>
            </p:spPr>
          </p:pic>
        </p:grpSp>
        <p:pic>
          <p:nvPicPr>
            <p:cNvPr id="38" name="Graphic 37">
              <a:extLst>
                <a:ext uri="{FF2B5EF4-FFF2-40B4-BE49-F238E27FC236}">
                  <a16:creationId xmlns:a16="http://schemas.microsoft.com/office/drawing/2014/main" id="{0471CDCE-AF5D-48C9-ABC3-EEBAE70583B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9898638" y="4843380"/>
              <a:ext cx="1271044" cy="1271044"/>
            </a:xfrm>
            <a:prstGeom prst="rect">
              <a:avLst/>
            </a:prstGeom>
          </p:spPr>
        </p:pic>
        <p:pic>
          <p:nvPicPr>
            <p:cNvPr id="39" name="Graphic 38">
              <a:extLst>
                <a:ext uri="{FF2B5EF4-FFF2-40B4-BE49-F238E27FC236}">
                  <a16:creationId xmlns:a16="http://schemas.microsoft.com/office/drawing/2014/main" id="{A86493BC-C0D4-4F8F-8398-BB2B9D1E5AF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4874184" y="4843380"/>
              <a:ext cx="1271044" cy="1271044"/>
            </a:xfrm>
            <a:prstGeom prst="rect">
              <a:avLst/>
            </a:prstGeom>
          </p:spPr>
        </p:pic>
      </p:grpSp>
      <p:sp>
        <p:nvSpPr>
          <p:cNvPr id="48" name="Shape 4450">
            <a:extLst>
              <a:ext uri="{FF2B5EF4-FFF2-40B4-BE49-F238E27FC236}">
                <a16:creationId xmlns:a16="http://schemas.microsoft.com/office/drawing/2014/main" id="{4EE5BF2F-C553-4F54-8456-C94FB40C0858}"/>
              </a:ext>
            </a:extLst>
          </p:cNvPr>
          <p:cNvSpPr/>
          <p:nvPr/>
        </p:nvSpPr>
        <p:spPr>
          <a:xfrm>
            <a:off x="12411517" y="8865340"/>
            <a:ext cx="680874" cy="688137"/>
          </a:xfrm>
          <a:prstGeom prst="rect">
            <a:avLst/>
          </a:prstGeom>
          <a:solidFill>
            <a:schemeClr val="accent4"/>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49" name="Shape 4453">
            <a:extLst>
              <a:ext uri="{FF2B5EF4-FFF2-40B4-BE49-F238E27FC236}">
                <a16:creationId xmlns:a16="http://schemas.microsoft.com/office/drawing/2014/main" id="{9FCB1284-1FFB-4CA5-AF3F-8AAAF9B6D329}"/>
              </a:ext>
            </a:extLst>
          </p:cNvPr>
          <p:cNvSpPr/>
          <p:nvPr/>
        </p:nvSpPr>
        <p:spPr>
          <a:xfrm>
            <a:off x="18837887" y="8865340"/>
            <a:ext cx="680874" cy="688137"/>
          </a:xfrm>
          <a:prstGeom prst="rect">
            <a:avLst/>
          </a:prstGeom>
          <a:solidFill>
            <a:schemeClr val="accent4"/>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50" name="Shape 4456">
            <a:extLst>
              <a:ext uri="{FF2B5EF4-FFF2-40B4-BE49-F238E27FC236}">
                <a16:creationId xmlns:a16="http://schemas.microsoft.com/office/drawing/2014/main" id="{03493CDB-D3F0-418C-8E40-D811BF2AE082}"/>
              </a:ext>
            </a:extLst>
          </p:cNvPr>
          <p:cNvSpPr/>
          <p:nvPr/>
        </p:nvSpPr>
        <p:spPr>
          <a:xfrm>
            <a:off x="12400272" y="8952122"/>
            <a:ext cx="69936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531622">
              <a:defRPr sz="3185" cap="a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FFFFFF"/>
                </a:solidFill>
              </a:rPr>
              <a:t>4</a:t>
            </a:r>
            <a:endParaRPr sz="3185" cap="all" dirty="0">
              <a:solidFill>
                <a:srgbClr val="FFFFFF"/>
              </a:solidFill>
            </a:endParaRPr>
          </a:p>
        </p:txBody>
      </p:sp>
      <p:sp>
        <p:nvSpPr>
          <p:cNvPr id="51" name="Shape 4459">
            <a:extLst>
              <a:ext uri="{FF2B5EF4-FFF2-40B4-BE49-F238E27FC236}">
                <a16:creationId xmlns:a16="http://schemas.microsoft.com/office/drawing/2014/main" id="{4E561C5A-300D-4E4C-AC61-976C82F1BA92}"/>
              </a:ext>
            </a:extLst>
          </p:cNvPr>
          <p:cNvSpPr/>
          <p:nvPr/>
        </p:nvSpPr>
        <p:spPr>
          <a:xfrm>
            <a:off x="18826641" y="8952122"/>
            <a:ext cx="69936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531622">
              <a:defRPr sz="3185" cap="a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FFFFFF"/>
                </a:solidFill>
              </a:rPr>
              <a:t>8</a:t>
            </a:r>
            <a:endParaRPr sz="3185" cap="all" dirty="0">
              <a:solidFill>
                <a:srgbClr val="FFFFFF"/>
              </a:solidFill>
            </a:endParaRPr>
          </a:p>
        </p:txBody>
      </p:sp>
      <p:sp>
        <p:nvSpPr>
          <p:cNvPr id="52" name="Shape 4475">
            <a:extLst>
              <a:ext uri="{FF2B5EF4-FFF2-40B4-BE49-F238E27FC236}">
                <a16:creationId xmlns:a16="http://schemas.microsoft.com/office/drawing/2014/main" id="{678D89D1-ACC4-4D4F-8DD8-A2748766FBCC}"/>
              </a:ext>
            </a:extLst>
          </p:cNvPr>
          <p:cNvSpPr/>
          <p:nvPr/>
        </p:nvSpPr>
        <p:spPr>
          <a:xfrm>
            <a:off x="13259657" y="8840993"/>
            <a:ext cx="497469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3F454D"/>
                </a:solidFill>
              </a:rPr>
              <a:t>Extensions</a:t>
            </a:r>
            <a:endParaRPr sz="3185" cap="all" dirty="0">
              <a:solidFill>
                <a:srgbClr val="3F454D"/>
              </a:solidFill>
            </a:endParaRPr>
          </a:p>
        </p:txBody>
      </p:sp>
      <p:sp>
        <p:nvSpPr>
          <p:cNvPr id="53" name="Shape 4478">
            <a:extLst>
              <a:ext uri="{FF2B5EF4-FFF2-40B4-BE49-F238E27FC236}">
                <a16:creationId xmlns:a16="http://schemas.microsoft.com/office/drawing/2014/main" id="{F1D40D8F-CA53-4C8D-A79C-BFA9D4B64D77}"/>
              </a:ext>
            </a:extLst>
          </p:cNvPr>
          <p:cNvSpPr/>
          <p:nvPr/>
        </p:nvSpPr>
        <p:spPr>
          <a:xfrm>
            <a:off x="19686026" y="8840993"/>
            <a:ext cx="497469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3F454D"/>
                </a:solidFill>
              </a:rPr>
              <a:t>Config</a:t>
            </a:r>
            <a:endParaRPr sz="3185" cap="all" dirty="0">
              <a:solidFill>
                <a:srgbClr val="3F454D"/>
              </a:solidFill>
            </a:endParaRPr>
          </a:p>
        </p:txBody>
      </p:sp>
      <p:sp>
        <p:nvSpPr>
          <p:cNvPr id="54" name="Shape 1661">
            <a:extLst>
              <a:ext uri="{FF2B5EF4-FFF2-40B4-BE49-F238E27FC236}">
                <a16:creationId xmlns:a16="http://schemas.microsoft.com/office/drawing/2014/main" id="{7691644F-F281-4F8F-BD1B-49B238BC350F}"/>
              </a:ext>
            </a:extLst>
          </p:cNvPr>
          <p:cNvSpPr/>
          <p:nvPr/>
        </p:nvSpPr>
        <p:spPr>
          <a:xfrm>
            <a:off x="12411516" y="3710791"/>
            <a:ext cx="9675851" cy="1243468"/>
          </a:xfrm>
          <a:prstGeom prst="rect">
            <a:avLst/>
          </a:pr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55" name="Shape 1662">
            <a:extLst>
              <a:ext uri="{FF2B5EF4-FFF2-40B4-BE49-F238E27FC236}">
                <a16:creationId xmlns:a16="http://schemas.microsoft.com/office/drawing/2014/main" id="{175BF42F-767D-45FB-809F-E6DC4417EE0E}"/>
              </a:ext>
            </a:extLst>
          </p:cNvPr>
          <p:cNvSpPr/>
          <p:nvPr/>
        </p:nvSpPr>
        <p:spPr>
          <a:xfrm>
            <a:off x="12436308" y="4027182"/>
            <a:ext cx="9643916"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Customized for your Project</a:t>
            </a:r>
            <a:endParaRPr sz="3500" cap="all" dirty="0">
              <a:solidFill>
                <a:srgbClr val="FFFFFF"/>
              </a:solidFill>
            </a:endParaRPr>
          </a:p>
        </p:txBody>
      </p:sp>
      <p:sp>
        <p:nvSpPr>
          <p:cNvPr id="58" name="Shape 1661">
            <a:extLst>
              <a:ext uri="{FF2B5EF4-FFF2-40B4-BE49-F238E27FC236}">
                <a16:creationId xmlns:a16="http://schemas.microsoft.com/office/drawing/2014/main" id="{FE1BE334-8807-4709-9110-B9563334B3FF}"/>
              </a:ext>
            </a:extLst>
          </p:cNvPr>
          <p:cNvSpPr/>
          <p:nvPr/>
        </p:nvSpPr>
        <p:spPr>
          <a:xfrm>
            <a:off x="12389027" y="10065289"/>
            <a:ext cx="9675851" cy="1243468"/>
          </a:xfrm>
          <a:prstGeom prst="rect">
            <a:avLst/>
          </a:pr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59" name="Shape 1662">
            <a:extLst>
              <a:ext uri="{FF2B5EF4-FFF2-40B4-BE49-F238E27FC236}">
                <a16:creationId xmlns:a16="http://schemas.microsoft.com/office/drawing/2014/main" id="{0B01BD21-1E8D-491B-B94B-0CF8461AF89D}"/>
              </a:ext>
            </a:extLst>
          </p:cNvPr>
          <p:cNvSpPr/>
          <p:nvPr/>
        </p:nvSpPr>
        <p:spPr>
          <a:xfrm>
            <a:off x="12413819" y="10381680"/>
            <a:ext cx="9643916"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Personalized for you</a:t>
            </a:r>
            <a:endParaRPr sz="3500" cap="all" dirty="0">
              <a:solidFill>
                <a:srgbClr val="FFFFFF"/>
              </a:solidFill>
            </a:endParaRPr>
          </a:p>
        </p:txBody>
      </p:sp>
      <p:cxnSp>
        <p:nvCxnSpPr>
          <p:cNvPr id="5" name="Straight Connector 4">
            <a:extLst>
              <a:ext uri="{FF2B5EF4-FFF2-40B4-BE49-F238E27FC236}">
                <a16:creationId xmlns:a16="http://schemas.microsoft.com/office/drawing/2014/main" id="{0EB62918-F60B-4ADB-A6A7-F28BC59BEE8E}"/>
              </a:ext>
            </a:extLst>
          </p:cNvPr>
          <p:cNvCxnSpPr/>
          <p:nvPr/>
        </p:nvCxnSpPr>
        <p:spPr>
          <a:xfrm>
            <a:off x="10874255" y="4166787"/>
            <a:ext cx="0" cy="6543552"/>
          </a:xfrm>
          <a:prstGeom prst="line">
            <a:avLst/>
          </a:prstGeom>
          <a:noFill/>
          <a:ln w="28575" cap="flat">
            <a:solidFill>
              <a:schemeClr val="accent2"/>
            </a:solidFill>
            <a:prstDash val="solid"/>
            <a:miter lim="400000"/>
          </a:ln>
          <a:effectLst/>
        </p:spPr>
        <p:style>
          <a:lnRef idx="0">
            <a:scrgbClr r="0" g="0" b="0"/>
          </a:lnRef>
          <a:fillRef idx="0">
            <a:scrgbClr r="0" g="0" b="0"/>
          </a:fillRef>
          <a:effectRef idx="0">
            <a:scrgbClr r="0" g="0" b="0"/>
          </a:effectRef>
          <a:fontRef idx="none"/>
        </p:style>
      </p:cxn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8" name="Shape 5198"/>
          <p:cNvSpPr>
            <a:spLocks noGrp="1"/>
          </p:cNvSpPr>
          <p:nvPr>
            <p:ph type="title"/>
          </p:nvPr>
        </p:nvSpPr>
        <p:spPr>
          <a:prstGeom prst="rect">
            <a:avLst/>
          </a:prstGeom>
        </p:spPr>
        <p:txBody>
          <a:bodyPr/>
          <a:lstStyle/>
          <a:p>
            <a:pPr lvl="0">
              <a:defRPr sz="1800" cap="none">
                <a:solidFill>
                  <a:srgbClr val="000000"/>
                </a:solidFill>
              </a:defRPr>
            </a:pPr>
            <a:r>
              <a:rPr lang="en-US" sz="9000" cap="all" dirty="0">
                <a:solidFill>
                  <a:schemeClr val="accent1"/>
                </a:solidFill>
              </a:rPr>
              <a:t>Visual Studio Online</a:t>
            </a:r>
            <a:endParaRPr sz="9000" cap="all" dirty="0">
              <a:solidFill>
                <a:schemeClr val="accent1"/>
              </a:solidFill>
            </a:endParaRPr>
          </a:p>
        </p:txBody>
      </p:sp>
      <p:sp>
        <p:nvSpPr>
          <p:cNvPr id="47" name="Shape 1658">
            <a:extLst>
              <a:ext uri="{FF2B5EF4-FFF2-40B4-BE49-F238E27FC236}">
                <a16:creationId xmlns:a16="http://schemas.microsoft.com/office/drawing/2014/main" id="{D327D8E2-0695-438A-877D-90C7D47E8D04}"/>
              </a:ext>
            </a:extLst>
          </p:cNvPr>
          <p:cNvSpPr/>
          <p:nvPr/>
        </p:nvSpPr>
        <p:spPr>
          <a:xfrm>
            <a:off x="1465642" y="3194973"/>
            <a:ext cx="15170021" cy="8708286"/>
          </a:xfrm>
          <a:prstGeom prst="rect">
            <a:avLst/>
          </a:prstGeom>
          <a:solidFill>
            <a:srgbClr val="FFFFFF"/>
          </a:solidFill>
          <a:ln w="28575">
            <a:solidFill>
              <a:srgbClr val="82B445"/>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48" name="Shape 1661">
            <a:extLst>
              <a:ext uri="{FF2B5EF4-FFF2-40B4-BE49-F238E27FC236}">
                <a16:creationId xmlns:a16="http://schemas.microsoft.com/office/drawing/2014/main" id="{54F3319D-0E90-4CFB-85BF-5F60C9EBC290}"/>
              </a:ext>
            </a:extLst>
          </p:cNvPr>
          <p:cNvSpPr/>
          <p:nvPr/>
        </p:nvSpPr>
        <p:spPr>
          <a:xfrm>
            <a:off x="1465642" y="3194974"/>
            <a:ext cx="15170020" cy="1243468"/>
          </a:xfrm>
          <a:prstGeom prst="rect">
            <a:avLst/>
          </a:prstGeom>
          <a:solidFill>
            <a:schemeClr val="accent3"/>
          </a:solidFill>
          <a:ln w="12700">
            <a:solidFill>
              <a:schemeClr val="accent3"/>
            </a:solidFill>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49" name="Shape 1662">
            <a:extLst>
              <a:ext uri="{FF2B5EF4-FFF2-40B4-BE49-F238E27FC236}">
                <a16:creationId xmlns:a16="http://schemas.microsoft.com/office/drawing/2014/main" id="{D142ED66-70E5-43C2-BF06-4A2A6113FD7C}"/>
              </a:ext>
            </a:extLst>
          </p:cNvPr>
          <p:cNvSpPr/>
          <p:nvPr/>
        </p:nvSpPr>
        <p:spPr>
          <a:xfrm>
            <a:off x="1493174" y="3565031"/>
            <a:ext cx="15142488"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Azure-Hosted</a:t>
            </a:r>
            <a:endParaRPr sz="3500" cap="all" dirty="0">
              <a:solidFill>
                <a:srgbClr val="FFFFFF"/>
              </a:solidFill>
            </a:endParaRPr>
          </a:p>
        </p:txBody>
      </p:sp>
      <p:pic>
        <p:nvPicPr>
          <p:cNvPr id="14" name="Graphic 13">
            <a:extLst>
              <a:ext uri="{FF2B5EF4-FFF2-40B4-BE49-F238E27FC236}">
                <a16:creationId xmlns:a16="http://schemas.microsoft.com/office/drawing/2014/main" id="{78B99128-279B-452D-834C-B398F411A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2733" y="4808499"/>
            <a:ext cx="1581912" cy="1581912"/>
          </a:xfrm>
          <a:prstGeom prst="rect">
            <a:avLst/>
          </a:prstGeom>
        </p:spPr>
      </p:pic>
      <p:pic>
        <p:nvPicPr>
          <p:cNvPr id="5184" name="Graphic 5183">
            <a:extLst>
              <a:ext uri="{FF2B5EF4-FFF2-40B4-BE49-F238E27FC236}">
                <a16:creationId xmlns:a16="http://schemas.microsoft.com/office/drawing/2014/main" id="{BCC23D60-4C49-4F2B-842E-9638443844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62733" y="9745394"/>
            <a:ext cx="1581912" cy="1581912"/>
          </a:xfrm>
          <a:prstGeom prst="rect">
            <a:avLst/>
          </a:prstGeom>
        </p:spPr>
      </p:pic>
      <p:pic>
        <p:nvPicPr>
          <p:cNvPr id="5186" name="Graphic 5185">
            <a:extLst>
              <a:ext uri="{FF2B5EF4-FFF2-40B4-BE49-F238E27FC236}">
                <a16:creationId xmlns:a16="http://schemas.microsoft.com/office/drawing/2014/main" id="{9A3CF4BE-3FA7-4154-913E-1AE7D74919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62733" y="7276946"/>
            <a:ext cx="1581912" cy="158191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0F42CEE-8995-4447-813D-81DF4A593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1385" y="4861017"/>
            <a:ext cx="6779340" cy="4017612"/>
          </a:xfrm>
          <a:prstGeom prst="rect">
            <a:avLst/>
          </a:prstGeom>
        </p:spPr>
      </p:pic>
      <p:pic>
        <p:nvPicPr>
          <p:cNvPr id="11" name="Picture 10" descr="A close up of a green screen&#10;&#10;Description automatically generated">
            <a:extLst>
              <a:ext uri="{FF2B5EF4-FFF2-40B4-BE49-F238E27FC236}">
                <a16:creationId xmlns:a16="http://schemas.microsoft.com/office/drawing/2014/main" id="{1DD2F8D3-990A-49CB-8A1D-1F2731942E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3115" y="5714873"/>
            <a:ext cx="6773243" cy="4023709"/>
          </a:xfrm>
          <a:prstGeom prst="rect">
            <a:avLst/>
          </a:prstGeom>
        </p:spPr>
      </p:pic>
      <p:pic>
        <p:nvPicPr>
          <p:cNvPr id="16" name="Picture 15" descr="A picture containing grass, green&#10;&#10;Description automatically generated">
            <a:extLst>
              <a:ext uri="{FF2B5EF4-FFF2-40B4-BE49-F238E27FC236}">
                <a16:creationId xmlns:a16="http://schemas.microsoft.com/office/drawing/2014/main" id="{B22C2277-E9A1-4FF8-8599-50B4AF963B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58748" y="6574826"/>
            <a:ext cx="6779340" cy="402370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7D6EECD-F264-4DAC-AA95-61234459DF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0477" y="7434779"/>
            <a:ext cx="6779340" cy="4023709"/>
          </a:xfrm>
          <a:prstGeom prst="rect">
            <a:avLst/>
          </a:prstGeom>
        </p:spPr>
      </p:pic>
      <p:sp>
        <p:nvSpPr>
          <p:cNvPr id="18" name="TextBox 17">
            <a:extLst>
              <a:ext uri="{FF2B5EF4-FFF2-40B4-BE49-F238E27FC236}">
                <a16:creationId xmlns:a16="http://schemas.microsoft.com/office/drawing/2014/main" id="{8BD70F2B-0AE4-49CF-984C-DC48C043A352}"/>
              </a:ext>
            </a:extLst>
          </p:cNvPr>
          <p:cNvSpPr txBox="1"/>
          <p:nvPr/>
        </p:nvSpPr>
        <p:spPr>
          <a:xfrm>
            <a:off x="13464386" y="6255427"/>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Compute</a:t>
            </a:r>
          </a:p>
        </p:txBody>
      </p:sp>
      <p:sp>
        <p:nvSpPr>
          <p:cNvPr id="43" name="TextBox 42">
            <a:extLst>
              <a:ext uri="{FF2B5EF4-FFF2-40B4-BE49-F238E27FC236}">
                <a16:creationId xmlns:a16="http://schemas.microsoft.com/office/drawing/2014/main" id="{F0866D8D-FE1C-4FD8-9696-7A8C057B810E}"/>
              </a:ext>
            </a:extLst>
          </p:cNvPr>
          <p:cNvSpPr txBox="1"/>
          <p:nvPr/>
        </p:nvSpPr>
        <p:spPr>
          <a:xfrm>
            <a:off x="13464386" y="11252662"/>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Storage</a:t>
            </a:r>
          </a:p>
        </p:txBody>
      </p:sp>
      <p:sp>
        <p:nvSpPr>
          <p:cNvPr id="44" name="TextBox 43">
            <a:extLst>
              <a:ext uri="{FF2B5EF4-FFF2-40B4-BE49-F238E27FC236}">
                <a16:creationId xmlns:a16="http://schemas.microsoft.com/office/drawing/2014/main" id="{8A23334A-BA95-4250-943B-E0097899A7F7}"/>
              </a:ext>
            </a:extLst>
          </p:cNvPr>
          <p:cNvSpPr txBox="1"/>
          <p:nvPr/>
        </p:nvSpPr>
        <p:spPr>
          <a:xfrm>
            <a:off x="13464386" y="8760250"/>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Network</a:t>
            </a:r>
          </a:p>
        </p:txBody>
      </p:sp>
      <p:pic>
        <p:nvPicPr>
          <p:cNvPr id="5" name="Picture 4">
            <a:extLst>
              <a:ext uri="{FF2B5EF4-FFF2-40B4-BE49-F238E27FC236}">
                <a16:creationId xmlns:a16="http://schemas.microsoft.com/office/drawing/2014/main" id="{0B34D1FB-4B0A-4193-B957-BC26A98532D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8099" b="36359"/>
          <a:stretch/>
        </p:blipFill>
        <p:spPr>
          <a:xfrm>
            <a:off x="849273" y="8660355"/>
            <a:ext cx="3940134" cy="3147237"/>
          </a:xfrm>
          <a:prstGeom prst="rect">
            <a:avLst/>
          </a:prstGeom>
        </p:spPr>
      </p:pic>
      <p:cxnSp>
        <p:nvCxnSpPr>
          <p:cNvPr id="21" name="Straight Arrow Connector 20">
            <a:extLst>
              <a:ext uri="{FF2B5EF4-FFF2-40B4-BE49-F238E27FC236}">
                <a16:creationId xmlns:a16="http://schemas.microsoft.com/office/drawing/2014/main" id="{39285873-19A8-4E09-AFE1-9BD73101F33B}"/>
              </a:ext>
            </a:extLst>
          </p:cNvPr>
          <p:cNvCxnSpPr>
            <a:cxnSpLocks/>
            <a:stCxn id="54" idx="1"/>
          </p:cNvCxnSpPr>
          <p:nvPr/>
        </p:nvCxnSpPr>
        <p:spPr>
          <a:xfrm flipH="1">
            <a:off x="16363666" y="7549116"/>
            <a:ext cx="1479641" cy="0"/>
          </a:xfrm>
          <a:prstGeom prst="straightConnector1">
            <a:avLst/>
          </a:prstGeom>
          <a:noFill/>
          <a:ln w="127000" cap="flat">
            <a:solidFill>
              <a:schemeClr val="accent1"/>
            </a:solidFill>
            <a:prstDash val="solid"/>
            <a:miter lim="400000"/>
            <a:headEnd type="oval" w="lg" len="lg"/>
            <a:tailEnd type="triangle" w="lg" len="lg"/>
          </a:ln>
          <a:effectLst/>
        </p:spPr>
        <p:style>
          <a:lnRef idx="0">
            <a:scrgbClr r="0" g="0" b="0"/>
          </a:lnRef>
          <a:fillRef idx="0">
            <a:scrgbClr r="0" g="0" b="0"/>
          </a:fillRef>
          <a:effectRef idx="0">
            <a:scrgbClr r="0" g="0" b="0"/>
          </a:effectRef>
          <a:fontRef idx="none"/>
        </p:style>
      </p:cxnSp>
      <p:sp>
        <p:nvSpPr>
          <p:cNvPr id="54" name="Shape 1658">
            <a:extLst>
              <a:ext uri="{FF2B5EF4-FFF2-40B4-BE49-F238E27FC236}">
                <a16:creationId xmlns:a16="http://schemas.microsoft.com/office/drawing/2014/main" id="{82D3211F-C200-4648-BB47-2D469FBC1C5C}"/>
              </a:ext>
            </a:extLst>
          </p:cNvPr>
          <p:cNvSpPr/>
          <p:nvPr/>
        </p:nvSpPr>
        <p:spPr>
          <a:xfrm>
            <a:off x="17843307" y="3194973"/>
            <a:ext cx="5348174" cy="8708285"/>
          </a:xfrm>
          <a:prstGeom prst="rect">
            <a:avLst/>
          </a:prstGeom>
          <a:solidFill>
            <a:srgbClr val="FFFFFF"/>
          </a:solidFill>
          <a:ln w="28575">
            <a:solidFill>
              <a:schemeClr val="accent1"/>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pic>
        <p:nvPicPr>
          <p:cNvPr id="45" name="Picture 10">
            <a:extLst>
              <a:ext uri="{FF2B5EF4-FFF2-40B4-BE49-F238E27FC236}">
                <a16:creationId xmlns:a16="http://schemas.microsoft.com/office/drawing/2014/main" id="{BE9D34DA-2AA9-4A23-863D-CCB94E944E1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528795" y="6585915"/>
            <a:ext cx="1926400" cy="1926400"/>
          </a:xfrm>
          <a:prstGeom prst="rect">
            <a:avLst/>
          </a:prstGeom>
          <a:noFill/>
          <a:extLst>
            <a:ext uri="{909E8E84-426E-40DD-AFC4-6F175D3DCCD1}">
              <a14:hiddenFill xmlns:a14="http://schemas.microsoft.com/office/drawing/2010/main">
                <a:solidFill>
                  <a:srgbClr val="FFFFFF"/>
                </a:solidFill>
              </a14:hiddenFill>
            </a:ext>
          </a:extLst>
        </p:spPr>
      </p:pic>
      <p:sp>
        <p:nvSpPr>
          <p:cNvPr id="55" name="Shape 1661">
            <a:extLst>
              <a:ext uri="{FF2B5EF4-FFF2-40B4-BE49-F238E27FC236}">
                <a16:creationId xmlns:a16="http://schemas.microsoft.com/office/drawing/2014/main" id="{B25141CB-39FB-4A23-AFD4-9CC68238B30D}"/>
              </a:ext>
            </a:extLst>
          </p:cNvPr>
          <p:cNvSpPr/>
          <p:nvPr/>
        </p:nvSpPr>
        <p:spPr>
          <a:xfrm>
            <a:off x="17843307" y="3160755"/>
            <a:ext cx="5348174" cy="1243468"/>
          </a:xfrm>
          <a:prstGeom prst="rect">
            <a:avLst/>
          </a:prstGeom>
          <a:solidFill>
            <a:schemeClr val="accent1"/>
          </a:solidFill>
          <a:ln w="12700">
            <a:solidFill>
              <a:schemeClr val="accent3"/>
            </a:solidFill>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56" name="Shape 1662">
            <a:extLst>
              <a:ext uri="{FF2B5EF4-FFF2-40B4-BE49-F238E27FC236}">
                <a16:creationId xmlns:a16="http://schemas.microsoft.com/office/drawing/2014/main" id="{9614E1D5-9289-4AF8-92C4-8E61F06C28BE}"/>
              </a:ext>
            </a:extLst>
          </p:cNvPr>
          <p:cNvSpPr/>
          <p:nvPr/>
        </p:nvSpPr>
        <p:spPr>
          <a:xfrm>
            <a:off x="17870839" y="3480246"/>
            <a:ext cx="5293110" cy="635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Editors</a:t>
            </a:r>
            <a:endParaRPr sz="3500" cap="all" dirty="0">
              <a:solidFill>
                <a:srgbClr val="FFFFFF"/>
              </a:solidFill>
            </a:endParaRPr>
          </a:p>
        </p:txBody>
      </p:sp>
    </p:spTree>
    <p:extLst>
      <p:ext uri="{BB962C8B-B14F-4D97-AF65-F5344CB8AC3E}">
        <p14:creationId xmlns:p14="http://schemas.microsoft.com/office/powerpoint/2010/main" val="105831340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nvSpPr>
        <p:spPr>
          <a:xfrm>
            <a:off x="-10048" y="-26736"/>
            <a:ext cx="24404097" cy="13769472"/>
          </a:xfrm>
          <a:prstGeom prst="rect">
            <a:avLst/>
          </a:prstGeom>
          <a:solidFill>
            <a:srgbClr val="32373E"/>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242" name="Shape 242"/>
          <p:cNvSpPr/>
          <p:nvPr/>
        </p:nvSpPr>
        <p:spPr>
          <a:xfrm>
            <a:off x="11311466" y="6654800"/>
            <a:ext cx="15336375" cy="3599458"/>
          </a:xfrm>
          <a:prstGeom prst="roundRect">
            <a:avLst>
              <a:gd name="adj" fmla="val 50000"/>
            </a:avLst>
          </a:prstGeom>
          <a:solidFill>
            <a:schemeClr val="accent4"/>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243" name="Shape 243"/>
          <p:cNvSpPr/>
          <p:nvPr/>
        </p:nvSpPr>
        <p:spPr>
          <a:xfrm>
            <a:off x="13918114" y="7505231"/>
            <a:ext cx="9801857" cy="18985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spAutoFit/>
          </a:bodyPr>
          <a:lstStyle>
            <a:lvl1pPr algn="l">
              <a:defRPr sz="10000">
                <a:solidFill>
                  <a:srgbClr val="33383F"/>
                </a:solidFill>
              </a:defRPr>
            </a:lvl1pPr>
          </a:lstStyle>
          <a:p>
            <a:pPr lvl="0" algn="ctr">
              <a:defRPr sz="1800">
                <a:solidFill>
                  <a:srgbClr val="000000"/>
                </a:solidFill>
              </a:defRPr>
            </a:pPr>
            <a:r>
              <a:rPr lang="en-US" sz="4600" dirty="0">
                <a:solidFill>
                  <a:srgbClr val="33383F"/>
                </a:solidFill>
              </a:rPr>
              <a:t>MAKE THE CLOUD YOUR DEV BOX:</a:t>
            </a:r>
            <a:br>
              <a:rPr lang="en-US" sz="6600" dirty="0">
                <a:solidFill>
                  <a:srgbClr val="33383F"/>
                </a:solidFill>
              </a:rPr>
            </a:br>
            <a:r>
              <a:rPr lang="en-US" sz="6600" dirty="0">
                <a:solidFill>
                  <a:srgbClr val="33383F"/>
                </a:solidFill>
              </a:rPr>
              <a:t>VISUAL STUDIO ONLINE</a:t>
            </a:r>
            <a:endParaRPr sz="6600" dirty="0">
              <a:solidFill>
                <a:srgbClr val="33383F"/>
              </a:solidFill>
            </a:endParaRPr>
          </a:p>
        </p:txBody>
      </p:sp>
      <p:sp>
        <p:nvSpPr>
          <p:cNvPr id="246" name="Shape 246"/>
          <p:cNvSpPr/>
          <p:nvPr/>
        </p:nvSpPr>
        <p:spPr>
          <a:xfrm>
            <a:off x="6993466" y="6654800"/>
            <a:ext cx="3630807" cy="36308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247" name="Shape 247"/>
          <p:cNvSpPr/>
          <p:nvPr/>
        </p:nvSpPr>
        <p:spPr>
          <a:xfrm>
            <a:off x="2675466" y="6654800"/>
            <a:ext cx="3630806" cy="36308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248" name="Shape 248"/>
          <p:cNvSpPr/>
          <p:nvPr/>
        </p:nvSpPr>
        <p:spPr>
          <a:xfrm>
            <a:off x="-1642534" y="6654800"/>
            <a:ext cx="3630806" cy="36308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0" tIns="0" rIns="0" bIns="0" anchor="ctr"/>
          <a:lstStyle/>
          <a:p>
            <a:pPr lvl="0">
              <a:defRPr sz="3200">
                <a:latin typeface="+mn-lt"/>
                <a:ea typeface="+mn-ea"/>
                <a:cs typeface="+mn-cs"/>
                <a:sym typeface="Helvetica Light"/>
              </a:defRPr>
            </a:pPr>
            <a:endParaRPr dirty="0"/>
          </a:p>
        </p:txBody>
      </p:sp>
      <p:pic>
        <p:nvPicPr>
          <p:cNvPr id="3" name="Graphic 2">
            <a:extLst>
              <a:ext uri="{FF2B5EF4-FFF2-40B4-BE49-F238E27FC236}">
                <a16:creationId xmlns:a16="http://schemas.microsoft.com/office/drawing/2014/main" id="{9200BC20-29A4-4504-87D1-1F65B04552DF}"/>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24795" r="77669" b="18816"/>
          <a:stretch/>
        </p:blipFill>
        <p:spPr>
          <a:xfrm>
            <a:off x="12039600" y="7590164"/>
            <a:ext cx="1564530" cy="1974198"/>
          </a:xfrm>
          <a:prstGeom prst="rect">
            <a:avLst/>
          </a:prstGeom>
        </p:spPr>
      </p:pic>
      <p:sp>
        <p:nvSpPr>
          <p:cNvPr id="10" name="Shape 5653">
            <a:extLst>
              <a:ext uri="{FF2B5EF4-FFF2-40B4-BE49-F238E27FC236}">
                <a16:creationId xmlns:a16="http://schemas.microsoft.com/office/drawing/2014/main" id="{C62BE801-1B9F-4FA7-A883-76F1A27A4D12}"/>
              </a:ext>
            </a:extLst>
          </p:cNvPr>
          <p:cNvSpPr/>
          <p:nvPr/>
        </p:nvSpPr>
        <p:spPr>
          <a:xfrm>
            <a:off x="643534" y="1164969"/>
            <a:ext cx="593384" cy="593384"/>
          </a:xfrm>
          <a:custGeom>
            <a:avLst/>
            <a:gdLst/>
            <a:ahLst/>
            <a:cxnLst>
              <a:cxn ang="0">
                <a:pos x="wd2" y="hd2"/>
              </a:cxn>
              <a:cxn ang="5400000">
                <a:pos x="wd2" y="hd2"/>
              </a:cxn>
              <a:cxn ang="10800000">
                <a:pos x="wd2" y="hd2"/>
              </a:cxn>
              <a:cxn ang="16200000">
                <a:pos x="wd2" y="hd2"/>
              </a:cxn>
            </a:cxnLst>
            <a:rect l="0" t="0" r="r" b="b"/>
            <a:pathLst>
              <a:path w="21600" h="21600" extrusionOk="0">
                <a:moveTo>
                  <a:pt x="21600" y="17768"/>
                </a:moveTo>
                <a:cubicBezTo>
                  <a:pt x="21600" y="19858"/>
                  <a:pt x="19858" y="21600"/>
                  <a:pt x="17768" y="21600"/>
                </a:cubicBezTo>
                <a:cubicBezTo>
                  <a:pt x="4181" y="21600"/>
                  <a:pt x="4181" y="21600"/>
                  <a:pt x="4181" y="21600"/>
                </a:cubicBezTo>
                <a:cubicBezTo>
                  <a:pt x="2090" y="21600"/>
                  <a:pt x="0" y="19858"/>
                  <a:pt x="0" y="17768"/>
                </a:cubicBezTo>
                <a:cubicBezTo>
                  <a:pt x="0" y="4181"/>
                  <a:pt x="0" y="4181"/>
                  <a:pt x="0" y="4181"/>
                </a:cubicBezTo>
                <a:cubicBezTo>
                  <a:pt x="0" y="2090"/>
                  <a:pt x="2090" y="0"/>
                  <a:pt x="4181" y="0"/>
                </a:cubicBezTo>
                <a:cubicBezTo>
                  <a:pt x="17768" y="0"/>
                  <a:pt x="17768" y="0"/>
                  <a:pt x="17768" y="0"/>
                </a:cubicBezTo>
                <a:cubicBezTo>
                  <a:pt x="19858" y="0"/>
                  <a:pt x="21600" y="2090"/>
                  <a:pt x="21600" y="4181"/>
                </a:cubicBezTo>
                <a:lnTo>
                  <a:pt x="21600" y="17768"/>
                </a:lnTo>
                <a:close/>
                <a:moveTo>
                  <a:pt x="16374" y="7316"/>
                </a:moveTo>
                <a:cubicBezTo>
                  <a:pt x="17071" y="6968"/>
                  <a:pt x="17419" y="6271"/>
                  <a:pt x="17768" y="5574"/>
                </a:cubicBezTo>
                <a:cubicBezTo>
                  <a:pt x="17071" y="5923"/>
                  <a:pt x="16374" y="6271"/>
                  <a:pt x="15677" y="6619"/>
                </a:cubicBezTo>
                <a:cubicBezTo>
                  <a:pt x="15329" y="5923"/>
                  <a:pt x="14632" y="5574"/>
                  <a:pt x="13587" y="5574"/>
                </a:cubicBezTo>
                <a:cubicBezTo>
                  <a:pt x="12194" y="5574"/>
                  <a:pt x="10800" y="6968"/>
                  <a:pt x="10800" y="8361"/>
                </a:cubicBezTo>
                <a:cubicBezTo>
                  <a:pt x="10800" y="8710"/>
                  <a:pt x="10800" y="9058"/>
                  <a:pt x="10800" y="9058"/>
                </a:cubicBezTo>
                <a:cubicBezTo>
                  <a:pt x="8361" y="9058"/>
                  <a:pt x="6271" y="8013"/>
                  <a:pt x="4877" y="5923"/>
                </a:cubicBezTo>
                <a:cubicBezTo>
                  <a:pt x="4529" y="6619"/>
                  <a:pt x="4181" y="6968"/>
                  <a:pt x="4181" y="7665"/>
                </a:cubicBezTo>
                <a:cubicBezTo>
                  <a:pt x="4181" y="8710"/>
                  <a:pt x="4877" y="9406"/>
                  <a:pt x="5574" y="10103"/>
                </a:cubicBezTo>
                <a:cubicBezTo>
                  <a:pt x="5226" y="10103"/>
                  <a:pt x="4529" y="9755"/>
                  <a:pt x="4181" y="9755"/>
                </a:cubicBezTo>
                <a:cubicBezTo>
                  <a:pt x="4181" y="9755"/>
                  <a:pt x="4181" y="9755"/>
                  <a:pt x="4181" y="9755"/>
                </a:cubicBezTo>
                <a:cubicBezTo>
                  <a:pt x="4181" y="11148"/>
                  <a:pt x="5226" y="12194"/>
                  <a:pt x="6619" y="12542"/>
                </a:cubicBezTo>
                <a:cubicBezTo>
                  <a:pt x="6271" y="12542"/>
                  <a:pt x="6271" y="12542"/>
                  <a:pt x="5923" y="12542"/>
                </a:cubicBezTo>
                <a:cubicBezTo>
                  <a:pt x="5574" y="12542"/>
                  <a:pt x="5574" y="12542"/>
                  <a:pt x="5226" y="12542"/>
                </a:cubicBezTo>
                <a:cubicBezTo>
                  <a:pt x="5574" y="13587"/>
                  <a:pt x="6968" y="14632"/>
                  <a:pt x="8013" y="14632"/>
                </a:cubicBezTo>
                <a:cubicBezTo>
                  <a:pt x="6968" y="15329"/>
                  <a:pt x="5923" y="16026"/>
                  <a:pt x="4529" y="16026"/>
                </a:cubicBezTo>
                <a:cubicBezTo>
                  <a:pt x="4181" y="16026"/>
                  <a:pt x="3832" y="16026"/>
                  <a:pt x="3832" y="16026"/>
                </a:cubicBezTo>
                <a:cubicBezTo>
                  <a:pt x="4877" y="16723"/>
                  <a:pt x="6619" y="17071"/>
                  <a:pt x="8361" y="17071"/>
                </a:cubicBezTo>
                <a:cubicBezTo>
                  <a:pt x="13587" y="17071"/>
                  <a:pt x="16723" y="12542"/>
                  <a:pt x="16723" y="8710"/>
                </a:cubicBezTo>
                <a:cubicBezTo>
                  <a:pt x="16723" y="8710"/>
                  <a:pt x="16723" y="8710"/>
                  <a:pt x="16723" y="8361"/>
                </a:cubicBezTo>
                <a:cubicBezTo>
                  <a:pt x="17071" y="8013"/>
                  <a:pt x="17768" y="7665"/>
                  <a:pt x="18116" y="6968"/>
                </a:cubicBezTo>
                <a:cubicBezTo>
                  <a:pt x="17419" y="6968"/>
                  <a:pt x="17071" y="7316"/>
                  <a:pt x="16374" y="7316"/>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
        <p:nvSpPr>
          <p:cNvPr id="11" name="TextBox 10">
            <a:extLst>
              <a:ext uri="{FF2B5EF4-FFF2-40B4-BE49-F238E27FC236}">
                <a16:creationId xmlns:a16="http://schemas.microsoft.com/office/drawing/2014/main" id="{A88DA474-1E9A-428C-AC37-3B418DC39217}"/>
              </a:ext>
            </a:extLst>
          </p:cNvPr>
          <p:cNvSpPr txBox="1"/>
          <p:nvPr/>
        </p:nvSpPr>
        <p:spPr>
          <a:xfrm>
            <a:off x="1331056" y="1164224"/>
            <a:ext cx="238033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2"/>
                </a:solidFill>
                <a:effectLst/>
                <a:uFillTx/>
                <a:latin typeface="+mj-lt"/>
                <a:ea typeface="+mj-ea"/>
                <a:cs typeface="+mj-cs"/>
                <a:sym typeface="Lato Light"/>
              </a:rPr>
              <a:t>@nikmd23</a:t>
            </a:r>
            <a:endParaRPr kumimoji="0" lang="en-US" sz="6000" b="0" i="0" u="none" strike="noStrike" cap="none" spc="0" normalizeH="0" baseline="0" dirty="0">
              <a:ln>
                <a:noFill/>
              </a:ln>
              <a:solidFill>
                <a:schemeClr val="tx2"/>
              </a:solidFill>
              <a:effectLst/>
              <a:uFillTx/>
              <a:latin typeface="+mj-lt"/>
              <a:ea typeface="+mj-ea"/>
              <a:cs typeface="+mj-cs"/>
              <a:sym typeface="Lato Light"/>
            </a:endParaRPr>
          </a:p>
        </p:txBody>
      </p:sp>
      <p:sp>
        <p:nvSpPr>
          <p:cNvPr id="2" name="TextBox 1">
            <a:extLst>
              <a:ext uri="{FF2B5EF4-FFF2-40B4-BE49-F238E27FC236}">
                <a16:creationId xmlns:a16="http://schemas.microsoft.com/office/drawing/2014/main" id="{21CAA1AA-94A3-4E51-994E-93F7080A1700}"/>
              </a:ext>
            </a:extLst>
          </p:cNvPr>
          <p:cNvSpPr txBox="1"/>
          <p:nvPr/>
        </p:nvSpPr>
        <p:spPr>
          <a:xfrm>
            <a:off x="518031" y="308484"/>
            <a:ext cx="5093874"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FFFFFF"/>
                </a:solidFill>
                <a:effectLst/>
                <a:uFillTx/>
                <a:latin typeface="+mj-lt"/>
                <a:ea typeface="+mj-ea"/>
                <a:cs typeface="+mj-cs"/>
                <a:sym typeface="Lato Light"/>
              </a:rPr>
              <a:t>NIK MOLNAR</a:t>
            </a:r>
          </a:p>
        </p:txBody>
      </p:sp>
      <p:sp>
        <p:nvSpPr>
          <p:cNvPr id="13" name="Shape 5581">
            <a:extLst>
              <a:ext uri="{FF2B5EF4-FFF2-40B4-BE49-F238E27FC236}">
                <a16:creationId xmlns:a16="http://schemas.microsoft.com/office/drawing/2014/main" id="{62C2C331-D96B-4616-8A60-EDE469A77B34}"/>
              </a:ext>
            </a:extLst>
          </p:cNvPr>
          <p:cNvSpPr/>
          <p:nvPr/>
        </p:nvSpPr>
        <p:spPr>
          <a:xfrm>
            <a:off x="643534" y="1967848"/>
            <a:ext cx="561520" cy="552682"/>
          </a:xfrm>
          <a:custGeom>
            <a:avLst/>
            <a:gdLst/>
            <a:ahLst/>
            <a:cxnLst>
              <a:cxn ang="0">
                <a:pos x="wd2" y="hd2"/>
              </a:cxn>
              <a:cxn ang="5400000">
                <a:pos x="wd2" y="hd2"/>
              </a:cxn>
              <a:cxn ang="10800000">
                <a:pos x="wd2" y="hd2"/>
              </a:cxn>
              <a:cxn ang="16200000">
                <a:pos x="wd2" y="hd2"/>
              </a:cxn>
            </a:cxnLst>
            <a:rect l="0" t="0" r="r" b="b"/>
            <a:pathLst>
              <a:path w="21600" h="21600" extrusionOk="0">
                <a:moveTo>
                  <a:pt x="21600" y="17503"/>
                </a:moveTo>
                <a:cubicBezTo>
                  <a:pt x="21600" y="19738"/>
                  <a:pt x="19769" y="21600"/>
                  <a:pt x="17573" y="21600"/>
                </a:cubicBezTo>
                <a:cubicBezTo>
                  <a:pt x="14278" y="21600"/>
                  <a:pt x="14278" y="21600"/>
                  <a:pt x="14278" y="21600"/>
                </a:cubicBezTo>
                <a:cubicBezTo>
                  <a:pt x="13912" y="21600"/>
                  <a:pt x="13546" y="21600"/>
                  <a:pt x="13546" y="20855"/>
                </a:cubicBezTo>
                <a:cubicBezTo>
                  <a:pt x="13546" y="20483"/>
                  <a:pt x="13546" y="18993"/>
                  <a:pt x="13546" y="17503"/>
                </a:cubicBezTo>
                <a:cubicBezTo>
                  <a:pt x="13546" y="16386"/>
                  <a:pt x="13180" y="15641"/>
                  <a:pt x="12814" y="15641"/>
                </a:cubicBezTo>
                <a:cubicBezTo>
                  <a:pt x="15010" y="15269"/>
                  <a:pt x="17573" y="14152"/>
                  <a:pt x="17573" y="10055"/>
                </a:cubicBezTo>
                <a:cubicBezTo>
                  <a:pt x="17573" y="8938"/>
                  <a:pt x="17207" y="7821"/>
                  <a:pt x="16475" y="7076"/>
                </a:cubicBezTo>
                <a:cubicBezTo>
                  <a:pt x="16841" y="7076"/>
                  <a:pt x="16841" y="5959"/>
                  <a:pt x="16475" y="4469"/>
                </a:cubicBezTo>
                <a:cubicBezTo>
                  <a:pt x="15376" y="4097"/>
                  <a:pt x="13546" y="5586"/>
                  <a:pt x="13546" y="5586"/>
                </a:cubicBezTo>
                <a:cubicBezTo>
                  <a:pt x="12814" y="5214"/>
                  <a:pt x="11715" y="5214"/>
                  <a:pt x="10983" y="5214"/>
                </a:cubicBezTo>
                <a:cubicBezTo>
                  <a:pt x="9885" y="5214"/>
                  <a:pt x="9153" y="5214"/>
                  <a:pt x="8054" y="5586"/>
                </a:cubicBezTo>
                <a:cubicBezTo>
                  <a:pt x="8054" y="5586"/>
                  <a:pt x="6224" y="4097"/>
                  <a:pt x="5125" y="4469"/>
                </a:cubicBezTo>
                <a:cubicBezTo>
                  <a:pt x="4759" y="5959"/>
                  <a:pt x="5125" y="7076"/>
                  <a:pt x="5125" y="7076"/>
                </a:cubicBezTo>
                <a:cubicBezTo>
                  <a:pt x="4393" y="7821"/>
                  <a:pt x="4027" y="8938"/>
                  <a:pt x="4027" y="10055"/>
                </a:cubicBezTo>
                <a:cubicBezTo>
                  <a:pt x="4027" y="14152"/>
                  <a:pt x="6590" y="15269"/>
                  <a:pt x="8786" y="15641"/>
                </a:cubicBezTo>
                <a:cubicBezTo>
                  <a:pt x="8420" y="15641"/>
                  <a:pt x="8420" y="16386"/>
                  <a:pt x="8054" y="16759"/>
                </a:cubicBezTo>
                <a:cubicBezTo>
                  <a:pt x="7688" y="17131"/>
                  <a:pt x="5858" y="17876"/>
                  <a:pt x="5125" y="16014"/>
                </a:cubicBezTo>
                <a:cubicBezTo>
                  <a:pt x="4393" y="14897"/>
                  <a:pt x="3295" y="14897"/>
                  <a:pt x="3295" y="14897"/>
                </a:cubicBezTo>
                <a:cubicBezTo>
                  <a:pt x="2563" y="14897"/>
                  <a:pt x="3295" y="15641"/>
                  <a:pt x="3295" y="15641"/>
                </a:cubicBezTo>
                <a:cubicBezTo>
                  <a:pt x="4027" y="16014"/>
                  <a:pt x="4759" y="17131"/>
                  <a:pt x="4759" y="17131"/>
                </a:cubicBezTo>
                <a:cubicBezTo>
                  <a:pt x="5125" y="18993"/>
                  <a:pt x="8054" y="18621"/>
                  <a:pt x="8054" y="18621"/>
                </a:cubicBezTo>
                <a:cubicBezTo>
                  <a:pt x="8054" y="19366"/>
                  <a:pt x="8054" y="20483"/>
                  <a:pt x="8054" y="20855"/>
                </a:cubicBezTo>
                <a:cubicBezTo>
                  <a:pt x="8054" y="21600"/>
                  <a:pt x="7688" y="21600"/>
                  <a:pt x="7322" y="21600"/>
                </a:cubicBezTo>
                <a:cubicBezTo>
                  <a:pt x="4027" y="21600"/>
                  <a:pt x="4027" y="21600"/>
                  <a:pt x="4027" y="21600"/>
                </a:cubicBezTo>
                <a:cubicBezTo>
                  <a:pt x="1831" y="21600"/>
                  <a:pt x="0" y="19738"/>
                  <a:pt x="0" y="17503"/>
                </a:cubicBezTo>
                <a:cubicBezTo>
                  <a:pt x="0" y="3724"/>
                  <a:pt x="0" y="3724"/>
                  <a:pt x="0" y="3724"/>
                </a:cubicBezTo>
                <a:cubicBezTo>
                  <a:pt x="0" y="1490"/>
                  <a:pt x="1831" y="0"/>
                  <a:pt x="4027" y="0"/>
                </a:cubicBezTo>
                <a:cubicBezTo>
                  <a:pt x="17573" y="0"/>
                  <a:pt x="17573" y="0"/>
                  <a:pt x="17573" y="0"/>
                </a:cubicBezTo>
                <a:cubicBezTo>
                  <a:pt x="19769" y="0"/>
                  <a:pt x="21600" y="1490"/>
                  <a:pt x="21600" y="3724"/>
                </a:cubicBezTo>
                <a:lnTo>
                  <a:pt x="21600" y="17503"/>
                </a:lnTo>
                <a:close/>
                <a:moveTo>
                  <a:pt x="4027" y="15269"/>
                </a:moveTo>
                <a:cubicBezTo>
                  <a:pt x="4027" y="15269"/>
                  <a:pt x="4027" y="15269"/>
                  <a:pt x="4027" y="15269"/>
                </a:cubicBezTo>
                <a:cubicBezTo>
                  <a:pt x="4027" y="15269"/>
                  <a:pt x="4027" y="15269"/>
                  <a:pt x="4027" y="15269"/>
                </a:cubicBezTo>
                <a:cubicBezTo>
                  <a:pt x="4027" y="15269"/>
                  <a:pt x="4393" y="15269"/>
                  <a:pt x="4027" y="15269"/>
                </a:cubicBezTo>
                <a:cubicBezTo>
                  <a:pt x="4027" y="15641"/>
                  <a:pt x="4027" y="15641"/>
                  <a:pt x="4027" y="15269"/>
                </a:cubicBezTo>
                <a:close/>
                <a:moveTo>
                  <a:pt x="4393" y="16014"/>
                </a:moveTo>
                <a:cubicBezTo>
                  <a:pt x="4393" y="15641"/>
                  <a:pt x="4393" y="15641"/>
                  <a:pt x="4393" y="15641"/>
                </a:cubicBezTo>
                <a:cubicBezTo>
                  <a:pt x="4393" y="15641"/>
                  <a:pt x="4393" y="15641"/>
                  <a:pt x="4759" y="15641"/>
                </a:cubicBezTo>
                <a:cubicBezTo>
                  <a:pt x="4759" y="15641"/>
                  <a:pt x="4759" y="16014"/>
                  <a:pt x="4759" y="16014"/>
                </a:cubicBezTo>
                <a:cubicBezTo>
                  <a:pt x="4759" y="16014"/>
                  <a:pt x="4393" y="16014"/>
                  <a:pt x="4393" y="16014"/>
                </a:cubicBezTo>
                <a:close/>
                <a:moveTo>
                  <a:pt x="5125" y="16386"/>
                </a:moveTo>
                <a:cubicBezTo>
                  <a:pt x="5125" y="16759"/>
                  <a:pt x="4759" y="16386"/>
                  <a:pt x="4759" y="16386"/>
                </a:cubicBezTo>
                <a:cubicBezTo>
                  <a:pt x="4759" y="16386"/>
                  <a:pt x="4759" y="16386"/>
                  <a:pt x="4759" y="16014"/>
                </a:cubicBezTo>
                <a:cubicBezTo>
                  <a:pt x="4759" y="16014"/>
                  <a:pt x="5125" y="16014"/>
                  <a:pt x="5125" y="16386"/>
                </a:cubicBezTo>
                <a:cubicBezTo>
                  <a:pt x="5125" y="16386"/>
                  <a:pt x="5125" y="16386"/>
                  <a:pt x="5125" y="16386"/>
                </a:cubicBezTo>
                <a:close/>
                <a:moveTo>
                  <a:pt x="5492" y="17131"/>
                </a:moveTo>
                <a:cubicBezTo>
                  <a:pt x="5125" y="17131"/>
                  <a:pt x="5125" y="16759"/>
                  <a:pt x="5125" y="16759"/>
                </a:cubicBezTo>
                <a:cubicBezTo>
                  <a:pt x="5492" y="16759"/>
                  <a:pt x="5492" y="16759"/>
                  <a:pt x="5492" y="16759"/>
                </a:cubicBezTo>
                <a:cubicBezTo>
                  <a:pt x="5492" y="17131"/>
                  <a:pt x="5858" y="17131"/>
                  <a:pt x="5492" y="17131"/>
                </a:cubicBezTo>
                <a:cubicBezTo>
                  <a:pt x="5492" y="17131"/>
                  <a:pt x="5492" y="17131"/>
                  <a:pt x="5492" y="17131"/>
                </a:cubicBezTo>
                <a:close/>
                <a:moveTo>
                  <a:pt x="6224" y="17503"/>
                </a:moveTo>
                <a:cubicBezTo>
                  <a:pt x="5858" y="17503"/>
                  <a:pt x="5858" y="17503"/>
                  <a:pt x="5858" y="17503"/>
                </a:cubicBezTo>
                <a:cubicBezTo>
                  <a:pt x="5858" y="17131"/>
                  <a:pt x="6224" y="17131"/>
                  <a:pt x="6224" y="17131"/>
                </a:cubicBezTo>
                <a:cubicBezTo>
                  <a:pt x="6224" y="17131"/>
                  <a:pt x="6590" y="17503"/>
                  <a:pt x="6590" y="17503"/>
                </a:cubicBezTo>
                <a:cubicBezTo>
                  <a:pt x="6224" y="17503"/>
                  <a:pt x="6224" y="17503"/>
                  <a:pt x="6224" y="17503"/>
                </a:cubicBezTo>
                <a:close/>
                <a:moveTo>
                  <a:pt x="6956" y="17876"/>
                </a:moveTo>
                <a:cubicBezTo>
                  <a:pt x="6956" y="17876"/>
                  <a:pt x="6956" y="17503"/>
                  <a:pt x="6956" y="17503"/>
                </a:cubicBezTo>
                <a:cubicBezTo>
                  <a:pt x="6956" y="17503"/>
                  <a:pt x="6956" y="17503"/>
                  <a:pt x="6956" y="17503"/>
                </a:cubicBezTo>
                <a:cubicBezTo>
                  <a:pt x="7322" y="17503"/>
                  <a:pt x="7322" y="17503"/>
                  <a:pt x="7322" y="17503"/>
                </a:cubicBezTo>
                <a:cubicBezTo>
                  <a:pt x="7322" y="17503"/>
                  <a:pt x="7322" y="17876"/>
                  <a:pt x="6956" y="17876"/>
                </a:cubicBezTo>
                <a:close/>
                <a:moveTo>
                  <a:pt x="8054" y="17503"/>
                </a:moveTo>
                <a:cubicBezTo>
                  <a:pt x="7688" y="17503"/>
                  <a:pt x="7688" y="17503"/>
                  <a:pt x="7688" y="17503"/>
                </a:cubicBezTo>
                <a:cubicBezTo>
                  <a:pt x="7688" y="17503"/>
                  <a:pt x="7688" y="17503"/>
                  <a:pt x="7688" y="17131"/>
                </a:cubicBezTo>
                <a:cubicBezTo>
                  <a:pt x="8054" y="17131"/>
                  <a:pt x="8054" y="17503"/>
                  <a:pt x="8054" y="17503"/>
                </a:cubicBezTo>
                <a:cubicBezTo>
                  <a:pt x="8054" y="17503"/>
                  <a:pt x="8054" y="17503"/>
                  <a:pt x="8054" y="17503"/>
                </a:cubicBezTo>
                <a:close/>
              </a:path>
            </a:pathLst>
          </a:custGeom>
          <a:solidFill>
            <a:schemeClr val="accent2"/>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
        <p:nvSpPr>
          <p:cNvPr id="15" name="TextBox 14">
            <a:extLst>
              <a:ext uri="{FF2B5EF4-FFF2-40B4-BE49-F238E27FC236}">
                <a16:creationId xmlns:a16="http://schemas.microsoft.com/office/drawing/2014/main" id="{0080B63A-906A-4ABC-A413-2447EC05FEF0}"/>
              </a:ext>
            </a:extLst>
          </p:cNvPr>
          <p:cNvSpPr txBox="1"/>
          <p:nvPr/>
        </p:nvSpPr>
        <p:spPr>
          <a:xfrm>
            <a:off x="1331056" y="1956611"/>
            <a:ext cx="3276800"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2"/>
                </a:solidFill>
                <a:effectLst/>
                <a:uFillTx/>
                <a:latin typeface="+mj-lt"/>
                <a:ea typeface="+mj-ea"/>
                <a:cs typeface="+mj-cs"/>
                <a:sym typeface="Lato Light"/>
              </a:rPr>
              <a:t>@nikmd23</a:t>
            </a:r>
            <a:endParaRPr kumimoji="0" lang="en-US" sz="6000" b="0" i="0" u="none" strike="noStrike" cap="none" spc="0" normalizeH="0" baseline="0" dirty="0">
              <a:ln>
                <a:noFill/>
              </a:ln>
              <a:solidFill>
                <a:schemeClr val="tx2"/>
              </a:solidFill>
              <a:effectLst/>
              <a:uFillTx/>
              <a:latin typeface="+mj-lt"/>
              <a:ea typeface="+mj-ea"/>
              <a:cs typeface="+mj-cs"/>
              <a:sym typeface="Lato Light"/>
            </a:endParaRPr>
          </a:p>
        </p:txBody>
      </p:sp>
    </p:spTree>
    <p:extLst>
      <p:ext uri="{BB962C8B-B14F-4D97-AF65-F5344CB8AC3E}">
        <p14:creationId xmlns:p14="http://schemas.microsoft.com/office/powerpoint/2010/main" val="35085591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8" name="Shape 5198"/>
          <p:cNvSpPr>
            <a:spLocks noGrp="1"/>
          </p:cNvSpPr>
          <p:nvPr>
            <p:ph type="title"/>
          </p:nvPr>
        </p:nvSpPr>
        <p:spPr>
          <a:prstGeom prst="rect">
            <a:avLst/>
          </a:prstGeom>
        </p:spPr>
        <p:txBody>
          <a:bodyPr/>
          <a:lstStyle/>
          <a:p>
            <a:pPr lvl="0">
              <a:defRPr sz="1800" cap="none">
                <a:solidFill>
                  <a:srgbClr val="000000"/>
                </a:solidFill>
              </a:defRPr>
            </a:pPr>
            <a:r>
              <a:rPr lang="en-US" sz="9000" cap="all" dirty="0">
                <a:solidFill>
                  <a:schemeClr val="accent1"/>
                </a:solidFill>
              </a:rPr>
              <a:t>Visual Studio Online</a:t>
            </a:r>
            <a:endParaRPr sz="9000" cap="all" dirty="0">
              <a:solidFill>
                <a:schemeClr val="accent1"/>
              </a:solidFill>
            </a:endParaRPr>
          </a:p>
        </p:txBody>
      </p:sp>
      <p:sp>
        <p:nvSpPr>
          <p:cNvPr id="47" name="Shape 1658">
            <a:extLst>
              <a:ext uri="{FF2B5EF4-FFF2-40B4-BE49-F238E27FC236}">
                <a16:creationId xmlns:a16="http://schemas.microsoft.com/office/drawing/2014/main" id="{D327D8E2-0695-438A-877D-90C7D47E8D04}"/>
              </a:ext>
            </a:extLst>
          </p:cNvPr>
          <p:cNvSpPr/>
          <p:nvPr/>
        </p:nvSpPr>
        <p:spPr>
          <a:xfrm>
            <a:off x="1465642" y="3194973"/>
            <a:ext cx="15170021" cy="8708286"/>
          </a:xfrm>
          <a:prstGeom prst="rect">
            <a:avLst/>
          </a:prstGeom>
          <a:solidFill>
            <a:srgbClr val="FFFFFF"/>
          </a:solidFill>
          <a:ln w="28575">
            <a:solidFill>
              <a:srgbClr val="82B445"/>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48" name="Shape 1661">
            <a:extLst>
              <a:ext uri="{FF2B5EF4-FFF2-40B4-BE49-F238E27FC236}">
                <a16:creationId xmlns:a16="http://schemas.microsoft.com/office/drawing/2014/main" id="{54F3319D-0E90-4CFB-85BF-5F60C9EBC290}"/>
              </a:ext>
            </a:extLst>
          </p:cNvPr>
          <p:cNvSpPr/>
          <p:nvPr/>
        </p:nvSpPr>
        <p:spPr>
          <a:xfrm>
            <a:off x="1465642" y="3194974"/>
            <a:ext cx="15170020" cy="1243468"/>
          </a:xfrm>
          <a:prstGeom prst="rect">
            <a:avLst/>
          </a:prstGeom>
          <a:solidFill>
            <a:schemeClr val="accent3"/>
          </a:solidFill>
          <a:ln w="12700">
            <a:solidFill>
              <a:schemeClr val="accent3"/>
            </a:solidFill>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49" name="Shape 1662">
            <a:extLst>
              <a:ext uri="{FF2B5EF4-FFF2-40B4-BE49-F238E27FC236}">
                <a16:creationId xmlns:a16="http://schemas.microsoft.com/office/drawing/2014/main" id="{D142ED66-70E5-43C2-BF06-4A2A6113FD7C}"/>
              </a:ext>
            </a:extLst>
          </p:cNvPr>
          <p:cNvSpPr/>
          <p:nvPr/>
        </p:nvSpPr>
        <p:spPr>
          <a:xfrm>
            <a:off x="1493174" y="3565031"/>
            <a:ext cx="15142488"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Azure-Hosted</a:t>
            </a:r>
            <a:endParaRPr sz="3500" cap="all" dirty="0">
              <a:solidFill>
                <a:srgbClr val="FFFFFF"/>
              </a:solidFill>
            </a:endParaRPr>
          </a:p>
        </p:txBody>
      </p:sp>
      <p:pic>
        <p:nvPicPr>
          <p:cNvPr id="14" name="Graphic 13">
            <a:extLst>
              <a:ext uri="{FF2B5EF4-FFF2-40B4-BE49-F238E27FC236}">
                <a16:creationId xmlns:a16="http://schemas.microsoft.com/office/drawing/2014/main" id="{78B99128-279B-452D-834C-B398F411A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2733" y="4808499"/>
            <a:ext cx="1581912" cy="1581912"/>
          </a:xfrm>
          <a:prstGeom prst="rect">
            <a:avLst/>
          </a:prstGeom>
        </p:spPr>
      </p:pic>
      <p:pic>
        <p:nvPicPr>
          <p:cNvPr id="5184" name="Graphic 5183">
            <a:extLst>
              <a:ext uri="{FF2B5EF4-FFF2-40B4-BE49-F238E27FC236}">
                <a16:creationId xmlns:a16="http://schemas.microsoft.com/office/drawing/2014/main" id="{BCC23D60-4C49-4F2B-842E-9638443844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62733" y="9745394"/>
            <a:ext cx="1581912" cy="1581912"/>
          </a:xfrm>
          <a:prstGeom prst="rect">
            <a:avLst/>
          </a:prstGeom>
        </p:spPr>
      </p:pic>
      <p:pic>
        <p:nvPicPr>
          <p:cNvPr id="5186" name="Graphic 5185">
            <a:extLst>
              <a:ext uri="{FF2B5EF4-FFF2-40B4-BE49-F238E27FC236}">
                <a16:creationId xmlns:a16="http://schemas.microsoft.com/office/drawing/2014/main" id="{9A3CF4BE-3FA7-4154-913E-1AE7D74919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62733" y="7276946"/>
            <a:ext cx="1581912" cy="158191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0F42CEE-8995-4447-813D-81DF4A593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1385" y="4861017"/>
            <a:ext cx="6779340" cy="4017612"/>
          </a:xfrm>
          <a:prstGeom prst="rect">
            <a:avLst/>
          </a:prstGeom>
        </p:spPr>
      </p:pic>
      <p:pic>
        <p:nvPicPr>
          <p:cNvPr id="11" name="Picture 10" descr="A close up of a green screen&#10;&#10;Description automatically generated">
            <a:extLst>
              <a:ext uri="{FF2B5EF4-FFF2-40B4-BE49-F238E27FC236}">
                <a16:creationId xmlns:a16="http://schemas.microsoft.com/office/drawing/2014/main" id="{1DD2F8D3-990A-49CB-8A1D-1F2731942E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3115" y="5714873"/>
            <a:ext cx="6773243" cy="4023709"/>
          </a:xfrm>
          <a:prstGeom prst="rect">
            <a:avLst/>
          </a:prstGeom>
        </p:spPr>
      </p:pic>
      <p:pic>
        <p:nvPicPr>
          <p:cNvPr id="16" name="Picture 15" descr="A picture containing grass, green&#10;&#10;Description automatically generated">
            <a:extLst>
              <a:ext uri="{FF2B5EF4-FFF2-40B4-BE49-F238E27FC236}">
                <a16:creationId xmlns:a16="http://schemas.microsoft.com/office/drawing/2014/main" id="{B22C2277-E9A1-4FF8-8599-50B4AF963B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58748" y="6574826"/>
            <a:ext cx="6779340" cy="402370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7D6EECD-F264-4DAC-AA95-61234459DF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0477" y="7434779"/>
            <a:ext cx="6779340" cy="4023709"/>
          </a:xfrm>
          <a:prstGeom prst="rect">
            <a:avLst/>
          </a:prstGeom>
        </p:spPr>
      </p:pic>
      <p:sp>
        <p:nvSpPr>
          <p:cNvPr id="18" name="TextBox 17">
            <a:extLst>
              <a:ext uri="{FF2B5EF4-FFF2-40B4-BE49-F238E27FC236}">
                <a16:creationId xmlns:a16="http://schemas.microsoft.com/office/drawing/2014/main" id="{8BD70F2B-0AE4-49CF-984C-DC48C043A352}"/>
              </a:ext>
            </a:extLst>
          </p:cNvPr>
          <p:cNvSpPr txBox="1"/>
          <p:nvPr/>
        </p:nvSpPr>
        <p:spPr>
          <a:xfrm>
            <a:off x="13464386" y="6255427"/>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Compute</a:t>
            </a:r>
          </a:p>
        </p:txBody>
      </p:sp>
      <p:sp>
        <p:nvSpPr>
          <p:cNvPr id="43" name="TextBox 42">
            <a:extLst>
              <a:ext uri="{FF2B5EF4-FFF2-40B4-BE49-F238E27FC236}">
                <a16:creationId xmlns:a16="http://schemas.microsoft.com/office/drawing/2014/main" id="{F0866D8D-FE1C-4FD8-9696-7A8C057B810E}"/>
              </a:ext>
            </a:extLst>
          </p:cNvPr>
          <p:cNvSpPr txBox="1"/>
          <p:nvPr/>
        </p:nvSpPr>
        <p:spPr>
          <a:xfrm>
            <a:off x="13464386" y="11252662"/>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Storage</a:t>
            </a:r>
          </a:p>
        </p:txBody>
      </p:sp>
      <p:sp>
        <p:nvSpPr>
          <p:cNvPr id="44" name="TextBox 43">
            <a:extLst>
              <a:ext uri="{FF2B5EF4-FFF2-40B4-BE49-F238E27FC236}">
                <a16:creationId xmlns:a16="http://schemas.microsoft.com/office/drawing/2014/main" id="{8A23334A-BA95-4250-943B-E0097899A7F7}"/>
              </a:ext>
            </a:extLst>
          </p:cNvPr>
          <p:cNvSpPr txBox="1"/>
          <p:nvPr/>
        </p:nvSpPr>
        <p:spPr>
          <a:xfrm>
            <a:off x="13464386" y="8760250"/>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Network</a:t>
            </a:r>
          </a:p>
        </p:txBody>
      </p:sp>
      <p:pic>
        <p:nvPicPr>
          <p:cNvPr id="5" name="Picture 4">
            <a:extLst>
              <a:ext uri="{FF2B5EF4-FFF2-40B4-BE49-F238E27FC236}">
                <a16:creationId xmlns:a16="http://schemas.microsoft.com/office/drawing/2014/main" id="{0B34D1FB-4B0A-4193-B957-BC26A98532D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8099" b="36359"/>
          <a:stretch/>
        </p:blipFill>
        <p:spPr>
          <a:xfrm>
            <a:off x="849273" y="8660355"/>
            <a:ext cx="3940134" cy="3147237"/>
          </a:xfrm>
          <a:prstGeom prst="rect">
            <a:avLst/>
          </a:prstGeom>
        </p:spPr>
      </p:pic>
      <p:cxnSp>
        <p:nvCxnSpPr>
          <p:cNvPr id="21" name="Straight Arrow Connector 20">
            <a:extLst>
              <a:ext uri="{FF2B5EF4-FFF2-40B4-BE49-F238E27FC236}">
                <a16:creationId xmlns:a16="http://schemas.microsoft.com/office/drawing/2014/main" id="{39285873-19A8-4E09-AFE1-9BD73101F33B}"/>
              </a:ext>
            </a:extLst>
          </p:cNvPr>
          <p:cNvCxnSpPr>
            <a:cxnSpLocks/>
            <a:stCxn id="54" idx="1"/>
          </p:cNvCxnSpPr>
          <p:nvPr/>
        </p:nvCxnSpPr>
        <p:spPr>
          <a:xfrm flipH="1">
            <a:off x="16363666" y="7549116"/>
            <a:ext cx="1479641" cy="0"/>
          </a:xfrm>
          <a:prstGeom prst="straightConnector1">
            <a:avLst/>
          </a:prstGeom>
          <a:noFill/>
          <a:ln w="127000" cap="flat">
            <a:solidFill>
              <a:schemeClr val="accent1"/>
            </a:solidFill>
            <a:prstDash val="solid"/>
            <a:miter lim="400000"/>
            <a:headEnd type="oval" w="lg" len="lg"/>
            <a:tailEnd type="triangle" w="lg" len="lg"/>
          </a:ln>
          <a:effectLst/>
        </p:spPr>
        <p:style>
          <a:lnRef idx="0">
            <a:scrgbClr r="0" g="0" b="0"/>
          </a:lnRef>
          <a:fillRef idx="0">
            <a:scrgbClr r="0" g="0" b="0"/>
          </a:fillRef>
          <a:effectRef idx="0">
            <a:scrgbClr r="0" g="0" b="0"/>
          </a:effectRef>
          <a:fontRef idx="none"/>
        </p:style>
      </p:cxnSp>
      <p:sp>
        <p:nvSpPr>
          <p:cNvPr id="54" name="Shape 1658">
            <a:extLst>
              <a:ext uri="{FF2B5EF4-FFF2-40B4-BE49-F238E27FC236}">
                <a16:creationId xmlns:a16="http://schemas.microsoft.com/office/drawing/2014/main" id="{82D3211F-C200-4648-BB47-2D469FBC1C5C}"/>
              </a:ext>
            </a:extLst>
          </p:cNvPr>
          <p:cNvSpPr/>
          <p:nvPr/>
        </p:nvSpPr>
        <p:spPr>
          <a:xfrm>
            <a:off x="17843307" y="3194973"/>
            <a:ext cx="5348174" cy="8708285"/>
          </a:xfrm>
          <a:prstGeom prst="rect">
            <a:avLst/>
          </a:prstGeom>
          <a:solidFill>
            <a:srgbClr val="FFFFFF"/>
          </a:solidFill>
          <a:ln w="28575">
            <a:solidFill>
              <a:schemeClr val="accent1"/>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55" name="Shape 1661">
            <a:extLst>
              <a:ext uri="{FF2B5EF4-FFF2-40B4-BE49-F238E27FC236}">
                <a16:creationId xmlns:a16="http://schemas.microsoft.com/office/drawing/2014/main" id="{B25141CB-39FB-4A23-AFD4-9CC68238B30D}"/>
              </a:ext>
            </a:extLst>
          </p:cNvPr>
          <p:cNvSpPr/>
          <p:nvPr/>
        </p:nvSpPr>
        <p:spPr>
          <a:xfrm>
            <a:off x="17843307" y="3160755"/>
            <a:ext cx="5348174" cy="1243468"/>
          </a:xfrm>
          <a:prstGeom prst="rect">
            <a:avLst/>
          </a:prstGeom>
          <a:solidFill>
            <a:schemeClr val="accent1"/>
          </a:solidFill>
          <a:ln w="12700">
            <a:solidFill>
              <a:schemeClr val="accent3"/>
            </a:solidFill>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56" name="Shape 1662">
            <a:extLst>
              <a:ext uri="{FF2B5EF4-FFF2-40B4-BE49-F238E27FC236}">
                <a16:creationId xmlns:a16="http://schemas.microsoft.com/office/drawing/2014/main" id="{9614E1D5-9289-4AF8-92C4-8E61F06C28BE}"/>
              </a:ext>
            </a:extLst>
          </p:cNvPr>
          <p:cNvSpPr/>
          <p:nvPr/>
        </p:nvSpPr>
        <p:spPr>
          <a:xfrm>
            <a:off x="17870839" y="3480246"/>
            <a:ext cx="5293110" cy="635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Editors</a:t>
            </a:r>
            <a:endParaRPr sz="3500" cap="all" dirty="0">
              <a:solidFill>
                <a:srgbClr val="FFFFFF"/>
              </a:solidFill>
            </a:endParaRPr>
          </a:p>
        </p:txBody>
      </p:sp>
      <p:pic>
        <p:nvPicPr>
          <p:cNvPr id="22" name="Picture 10">
            <a:extLst>
              <a:ext uri="{FF2B5EF4-FFF2-40B4-BE49-F238E27FC236}">
                <a16:creationId xmlns:a16="http://schemas.microsoft.com/office/drawing/2014/main" id="{054A89DA-4EE1-40AC-A533-29869DA4BE7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554194" y="4636255"/>
            <a:ext cx="1926400" cy="1926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a:extLst>
              <a:ext uri="{FF2B5EF4-FFF2-40B4-BE49-F238E27FC236}">
                <a16:creationId xmlns:a16="http://schemas.microsoft.com/office/drawing/2014/main" id="{CFE3E386-347D-4192-A8BB-CF95B5C8073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579593" y="9598549"/>
            <a:ext cx="1875602" cy="187560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DB9F4351-AC68-47AE-AD5C-18C6E633610D}"/>
              </a:ext>
            </a:extLst>
          </p:cNvPr>
          <p:cNvGrpSpPr/>
          <p:nvPr/>
        </p:nvGrpSpPr>
        <p:grpSpPr>
          <a:xfrm>
            <a:off x="18654053" y="6841799"/>
            <a:ext cx="3726682" cy="2477606"/>
            <a:chOff x="18447518" y="6841799"/>
            <a:chExt cx="3726682" cy="2477606"/>
          </a:xfrm>
        </p:grpSpPr>
        <p:pic>
          <p:nvPicPr>
            <p:cNvPr id="25" name="Picture 4">
              <a:extLst>
                <a:ext uri="{FF2B5EF4-FFF2-40B4-BE49-F238E27FC236}">
                  <a16:creationId xmlns:a16="http://schemas.microsoft.com/office/drawing/2014/main" id="{FB143D53-5DF3-42D4-9A04-377FE13FB382}"/>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47518" y="7102544"/>
              <a:ext cx="1956116" cy="19561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63C2396A-2D0A-42E0-B6AE-8F5ED6511AD7}"/>
                </a:ext>
              </a:extLst>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l="21208" r="20211"/>
            <a:stretch/>
          </p:blipFill>
          <p:spPr bwMode="auto">
            <a:xfrm>
              <a:off x="19997057" y="6841799"/>
              <a:ext cx="2177143" cy="247760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647591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hape 1658">
            <a:extLst>
              <a:ext uri="{FF2B5EF4-FFF2-40B4-BE49-F238E27FC236}">
                <a16:creationId xmlns:a16="http://schemas.microsoft.com/office/drawing/2014/main" id="{6BAFD457-807B-42CC-833A-0395E42A535F}"/>
              </a:ext>
            </a:extLst>
          </p:cNvPr>
          <p:cNvSpPr/>
          <p:nvPr/>
        </p:nvSpPr>
        <p:spPr>
          <a:xfrm>
            <a:off x="12527767" y="3106826"/>
            <a:ext cx="10654075" cy="7957885"/>
          </a:xfrm>
          <a:prstGeom prst="rect">
            <a:avLst/>
          </a:prstGeom>
          <a:solidFill>
            <a:srgbClr val="FFFFFF"/>
          </a:solidFill>
          <a:ln w="28575">
            <a:solidFill>
              <a:srgbClr val="B6CB18"/>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12" name="Shape 1658">
            <a:extLst>
              <a:ext uri="{FF2B5EF4-FFF2-40B4-BE49-F238E27FC236}">
                <a16:creationId xmlns:a16="http://schemas.microsoft.com/office/drawing/2014/main" id="{7BA5AA68-0197-4AED-9106-8B79A254F081}"/>
              </a:ext>
            </a:extLst>
          </p:cNvPr>
          <p:cNvSpPr/>
          <p:nvPr/>
        </p:nvSpPr>
        <p:spPr>
          <a:xfrm>
            <a:off x="1156840" y="3106826"/>
            <a:ext cx="10654075" cy="7957885"/>
          </a:xfrm>
          <a:prstGeom prst="rect">
            <a:avLst/>
          </a:prstGeom>
          <a:solidFill>
            <a:srgbClr val="FFFFFF"/>
          </a:solidFill>
          <a:ln w="28575">
            <a:solidFill>
              <a:srgbClr val="3EAD5E"/>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504" name="Shape 504"/>
          <p:cNvSpPr>
            <a:spLocks noGrp="1"/>
          </p:cNvSpPr>
          <p:nvPr>
            <p:ph type="title"/>
          </p:nvPr>
        </p:nvSpPr>
        <p:spPr>
          <a:prstGeom prst="rect">
            <a:avLst/>
          </a:prstGeom>
        </p:spPr>
        <p:txBody>
          <a:bodyPr/>
          <a:lstStyle/>
          <a:p>
            <a:pPr lvl="0">
              <a:defRPr sz="1800" cap="none">
                <a:solidFill>
                  <a:srgbClr val="000000"/>
                </a:solidFill>
              </a:defRPr>
            </a:pPr>
            <a:r>
              <a:rPr lang="en-US" sz="9000" cap="all" dirty="0">
                <a:solidFill>
                  <a:schemeClr val="accent1"/>
                </a:solidFill>
              </a:rPr>
              <a:t>Next Challenge - AAA</a:t>
            </a:r>
            <a:endParaRPr sz="9000" cap="all" dirty="0">
              <a:solidFill>
                <a:schemeClr val="accent1"/>
              </a:solidFill>
            </a:endParaRPr>
          </a:p>
        </p:txBody>
      </p:sp>
      <p:sp>
        <p:nvSpPr>
          <p:cNvPr id="507" name="Shape 507"/>
          <p:cNvSpPr/>
          <p:nvPr/>
        </p:nvSpPr>
        <p:spPr>
          <a:xfrm>
            <a:off x="1149727" y="3106827"/>
            <a:ext cx="1125677" cy="7957885"/>
          </a:xfrm>
          <a:prstGeom prst="rect">
            <a:avLst/>
          </a:prstGeom>
          <a:solidFill>
            <a:schemeClr val="accent2"/>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508" name="Shape 508"/>
          <p:cNvSpPr/>
          <p:nvPr/>
        </p:nvSpPr>
        <p:spPr>
          <a:xfrm rot="16200000">
            <a:off x="-2024614" y="6770524"/>
            <a:ext cx="7474359" cy="6304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l" defTabSz="531622">
              <a:defRPr sz="3185" cap="a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FFFFFF"/>
                </a:solidFill>
              </a:rPr>
              <a:t>pacific Coast League</a:t>
            </a:r>
            <a:endParaRPr sz="3185" cap="all" dirty="0">
              <a:solidFill>
                <a:srgbClr val="FFFFFF"/>
              </a:solidFill>
            </a:endParaRPr>
          </a:p>
        </p:txBody>
      </p:sp>
      <p:sp>
        <p:nvSpPr>
          <p:cNvPr id="510" name="Shape 510"/>
          <p:cNvSpPr/>
          <p:nvPr/>
        </p:nvSpPr>
        <p:spPr>
          <a:xfrm>
            <a:off x="12527767" y="3106827"/>
            <a:ext cx="1125678" cy="7957885"/>
          </a:xfrm>
          <a:prstGeom prst="rect">
            <a:avLst/>
          </a:prstGeom>
          <a:solidFill>
            <a:schemeClr val="accent4"/>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511" name="Shape 511"/>
          <p:cNvSpPr/>
          <p:nvPr/>
        </p:nvSpPr>
        <p:spPr>
          <a:xfrm rot="16200000">
            <a:off x="9353427" y="6770524"/>
            <a:ext cx="7474359" cy="63049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algn="l" defTabSz="531622">
              <a:defRPr sz="3185" cap="a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FFFFFF"/>
                </a:solidFill>
              </a:rPr>
              <a:t>international League</a:t>
            </a:r>
            <a:endParaRPr sz="3185" cap="all" dirty="0">
              <a:solidFill>
                <a:srgbClr val="FFFFFF"/>
              </a:solidFill>
            </a:endParaRPr>
          </a:p>
        </p:txBody>
      </p:sp>
      <p:pic>
        <p:nvPicPr>
          <p:cNvPr id="1026" name="Picture 2">
            <a:extLst>
              <a:ext uri="{FF2B5EF4-FFF2-40B4-BE49-F238E27FC236}">
                <a16:creationId xmlns:a16="http://schemas.microsoft.com/office/drawing/2014/main" id="{CB2D78C9-2131-46EC-B383-4FC80CF29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2834" y="4233711"/>
            <a:ext cx="6743476" cy="5704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35453E5-BAC9-4861-B6E9-A32B20AD0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9421" y="4114801"/>
            <a:ext cx="6764024" cy="5941934"/>
          </a:xfrm>
          <a:prstGeom prst="rect">
            <a:avLst/>
          </a:prstGeom>
          <a:noFill/>
          <a:extLst>
            <a:ext uri="{909E8E84-426E-40DD-AFC4-6F175D3DCCD1}">
              <a14:hiddenFill xmlns:a14="http://schemas.microsoft.com/office/drawing/2010/main">
                <a:solidFill>
                  <a:srgbClr val="FFFFFF"/>
                </a:solidFill>
              </a14:hiddenFill>
            </a:ext>
          </a:extLst>
        </p:spPr>
      </p:pic>
      <p:sp>
        <p:nvSpPr>
          <p:cNvPr id="14" name="Shape 5591">
            <a:extLst>
              <a:ext uri="{FF2B5EF4-FFF2-40B4-BE49-F238E27FC236}">
                <a16:creationId xmlns:a16="http://schemas.microsoft.com/office/drawing/2014/main" id="{09270C03-E97E-4D8F-A531-AC14D38C06C1}"/>
              </a:ext>
            </a:extLst>
          </p:cNvPr>
          <p:cNvSpPr/>
          <p:nvPr/>
        </p:nvSpPr>
        <p:spPr>
          <a:xfrm>
            <a:off x="23774510" y="13316392"/>
            <a:ext cx="458876" cy="278811"/>
          </a:xfrm>
          <a:custGeom>
            <a:avLst/>
            <a:gdLst/>
            <a:ahLst/>
            <a:cxnLst>
              <a:cxn ang="0">
                <a:pos x="wd2" y="hd2"/>
              </a:cxn>
              <a:cxn ang="5400000">
                <a:pos x="wd2" y="hd2"/>
              </a:cxn>
              <a:cxn ang="10800000">
                <a:pos x="wd2" y="hd2"/>
              </a:cxn>
              <a:cxn ang="16200000">
                <a:pos x="wd2" y="hd2"/>
              </a:cxn>
            </a:cxnLst>
            <a:rect l="0" t="0" r="r" b="b"/>
            <a:pathLst>
              <a:path w="21600" h="21600" extrusionOk="0">
                <a:moveTo>
                  <a:pt x="21600" y="19145"/>
                </a:moveTo>
                <a:cubicBezTo>
                  <a:pt x="21600" y="20618"/>
                  <a:pt x="20712" y="21600"/>
                  <a:pt x="20121" y="21600"/>
                </a:cubicBezTo>
                <a:cubicBezTo>
                  <a:pt x="1479" y="21600"/>
                  <a:pt x="1479" y="21600"/>
                  <a:pt x="1479" y="21600"/>
                </a:cubicBezTo>
                <a:cubicBezTo>
                  <a:pt x="592" y="21600"/>
                  <a:pt x="0" y="20618"/>
                  <a:pt x="0" y="19145"/>
                </a:cubicBezTo>
                <a:cubicBezTo>
                  <a:pt x="0" y="2455"/>
                  <a:pt x="0" y="2455"/>
                  <a:pt x="0" y="2455"/>
                </a:cubicBezTo>
                <a:cubicBezTo>
                  <a:pt x="0" y="982"/>
                  <a:pt x="592" y="0"/>
                  <a:pt x="1479" y="0"/>
                </a:cubicBezTo>
                <a:cubicBezTo>
                  <a:pt x="20121" y="0"/>
                  <a:pt x="20121" y="0"/>
                  <a:pt x="20121" y="0"/>
                </a:cubicBezTo>
                <a:cubicBezTo>
                  <a:pt x="20712" y="0"/>
                  <a:pt x="21600" y="982"/>
                  <a:pt x="21600" y="2455"/>
                </a:cubicBezTo>
                <a:lnTo>
                  <a:pt x="21600" y="19145"/>
                </a:lnTo>
                <a:close/>
                <a:moveTo>
                  <a:pt x="20121" y="2455"/>
                </a:moveTo>
                <a:cubicBezTo>
                  <a:pt x="1479" y="2455"/>
                  <a:pt x="1479" y="2455"/>
                  <a:pt x="1479" y="2455"/>
                </a:cubicBezTo>
                <a:cubicBezTo>
                  <a:pt x="1479" y="19145"/>
                  <a:pt x="1479" y="19145"/>
                  <a:pt x="1479" y="19145"/>
                </a:cubicBezTo>
                <a:cubicBezTo>
                  <a:pt x="20121" y="19145"/>
                  <a:pt x="20121" y="19145"/>
                  <a:pt x="20121" y="19145"/>
                </a:cubicBezTo>
                <a:lnTo>
                  <a:pt x="20121" y="2455"/>
                </a:lnTo>
                <a:close/>
                <a:moveTo>
                  <a:pt x="4142" y="6873"/>
                </a:moveTo>
                <a:cubicBezTo>
                  <a:pt x="4142" y="7364"/>
                  <a:pt x="4142" y="7364"/>
                  <a:pt x="4142" y="7364"/>
                </a:cubicBezTo>
                <a:cubicBezTo>
                  <a:pt x="2959" y="7364"/>
                  <a:pt x="2959" y="7364"/>
                  <a:pt x="2959" y="7364"/>
                </a:cubicBezTo>
                <a:cubicBezTo>
                  <a:pt x="2959" y="7364"/>
                  <a:pt x="2663" y="7364"/>
                  <a:pt x="2663" y="6873"/>
                </a:cubicBezTo>
                <a:cubicBezTo>
                  <a:pt x="2663" y="5400"/>
                  <a:pt x="2663" y="5400"/>
                  <a:pt x="2663" y="5400"/>
                </a:cubicBezTo>
                <a:cubicBezTo>
                  <a:pt x="2663" y="4909"/>
                  <a:pt x="2959" y="4909"/>
                  <a:pt x="2959" y="4909"/>
                </a:cubicBezTo>
                <a:cubicBezTo>
                  <a:pt x="4142" y="4909"/>
                  <a:pt x="4142" y="4909"/>
                  <a:pt x="4142" y="4909"/>
                </a:cubicBezTo>
                <a:cubicBezTo>
                  <a:pt x="4142" y="4909"/>
                  <a:pt x="4142" y="4909"/>
                  <a:pt x="4142" y="5400"/>
                </a:cubicBezTo>
                <a:lnTo>
                  <a:pt x="4142" y="6873"/>
                </a:lnTo>
                <a:close/>
                <a:moveTo>
                  <a:pt x="5622" y="11782"/>
                </a:moveTo>
                <a:cubicBezTo>
                  <a:pt x="5622" y="11782"/>
                  <a:pt x="5622" y="12273"/>
                  <a:pt x="5622" y="12273"/>
                </a:cubicBezTo>
                <a:cubicBezTo>
                  <a:pt x="2959" y="12273"/>
                  <a:pt x="2959" y="12273"/>
                  <a:pt x="2959" y="12273"/>
                </a:cubicBezTo>
                <a:cubicBezTo>
                  <a:pt x="2959" y="12273"/>
                  <a:pt x="2663" y="11782"/>
                  <a:pt x="2663" y="11782"/>
                </a:cubicBezTo>
                <a:cubicBezTo>
                  <a:pt x="2663" y="9818"/>
                  <a:pt x="2663" y="9818"/>
                  <a:pt x="2663" y="9818"/>
                </a:cubicBezTo>
                <a:cubicBezTo>
                  <a:pt x="2663" y="9818"/>
                  <a:pt x="2959" y="9818"/>
                  <a:pt x="2959" y="9818"/>
                </a:cubicBezTo>
                <a:cubicBezTo>
                  <a:pt x="5622" y="9818"/>
                  <a:pt x="5622" y="9818"/>
                  <a:pt x="5622" y="9818"/>
                </a:cubicBezTo>
                <a:cubicBezTo>
                  <a:pt x="5622" y="9818"/>
                  <a:pt x="5622" y="9818"/>
                  <a:pt x="5622" y="9818"/>
                </a:cubicBezTo>
                <a:lnTo>
                  <a:pt x="5622" y="11782"/>
                </a:lnTo>
                <a:close/>
                <a:moveTo>
                  <a:pt x="4142" y="16691"/>
                </a:moveTo>
                <a:cubicBezTo>
                  <a:pt x="4142" y="16691"/>
                  <a:pt x="4142" y="16691"/>
                  <a:pt x="4142" y="16691"/>
                </a:cubicBezTo>
                <a:cubicBezTo>
                  <a:pt x="2959" y="16691"/>
                  <a:pt x="2959" y="16691"/>
                  <a:pt x="2959" y="16691"/>
                </a:cubicBezTo>
                <a:cubicBezTo>
                  <a:pt x="2959" y="16691"/>
                  <a:pt x="2663" y="16691"/>
                  <a:pt x="2663" y="16691"/>
                </a:cubicBezTo>
                <a:cubicBezTo>
                  <a:pt x="2663" y="14727"/>
                  <a:pt x="2663" y="14727"/>
                  <a:pt x="2663" y="14727"/>
                </a:cubicBezTo>
                <a:cubicBezTo>
                  <a:pt x="2663" y="14727"/>
                  <a:pt x="2959" y="14236"/>
                  <a:pt x="2959" y="14236"/>
                </a:cubicBezTo>
                <a:cubicBezTo>
                  <a:pt x="4142" y="14236"/>
                  <a:pt x="4142" y="14236"/>
                  <a:pt x="4142" y="14236"/>
                </a:cubicBezTo>
                <a:cubicBezTo>
                  <a:pt x="4142" y="14236"/>
                  <a:pt x="4142" y="14727"/>
                  <a:pt x="4142" y="14727"/>
                </a:cubicBezTo>
                <a:lnTo>
                  <a:pt x="4142" y="16691"/>
                </a:lnTo>
                <a:close/>
                <a:moveTo>
                  <a:pt x="7101" y="6873"/>
                </a:moveTo>
                <a:cubicBezTo>
                  <a:pt x="7101" y="7364"/>
                  <a:pt x="7101" y="7364"/>
                  <a:pt x="6805" y="7364"/>
                </a:cubicBezTo>
                <a:cubicBezTo>
                  <a:pt x="5918" y="7364"/>
                  <a:pt x="5918" y="7364"/>
                  <a:pt x="5918" y="7364"/>
                </a:cubicBezTo>
                <a:cubicBezTo>
                  <a:pt x="5622" y="7364"/>
                  <a:pt x="5622" y="7364"/>
                  <a:pt x="5622" y="6873"/>
                </a:cubicBezTo>
                <a:cubicBezTo>
                  <a:pt x="5622" y="5400"/>
                  <a:pt x="5622" y="5400"/>
                  <a:pt x="5622" y="5400"/>
                </a:cubicBezTo>
                <a:cubicBezTo>
                  <a:pt x="5622" y="4909"/>
                  <a:pt x="5622" y="4909"/>
                  <a:pt x="5918" y="4909"/>
                </a:cubicBezTo>
                <a:cubicBezTo>
                  <a:pt x="6805" y="4909"/>
                  <a:pt x="6805" y="4909"/>
                  <a:pt x="6805" y="4909"/>
                </a:cubicBezTo>
                <a:cubicBezTo>
                  <a:pt x="7101" y="4909"/>
                  <a:pt x="7101" y="4909"/>
                  <a:pt x="7101" y="5400"/>
                </a:cubicBezTo>
                <a:lnTo>
                  <a:pt x="7101" y="6873"/>
                </a:lnTo>
                <a:close/>
                <a:moveTo>
                  <a:pt x="15682" y="16691"/>
                </a:moveTo>
                <a:cubicBezTo>
                  <a:pt x="15682" y="16691"/>
                  <a:pt x="15682" y="16691"/>
                  <a:pt x="15682" y="16691"/>
                </a:cubicBezTo>
                <a:cubicBezTo>
                  <a:pt x="5918" y="16691"/>
                  <a:pt x="5918" y="16691"/>
                  <a:pt x="5918" y="16691"/>
                </a:cubicBezTo>
                <a:cubicBezTo>
                  <a:pt x="5622" y="16691"/>
                  <a:pt x="5622" y="16691"/>
                  <a:pt x="5622" y="16691"/>
                </a:cubicBezTo>
                <a:cubicBezTo>
                  <a:pt x="5622" y="14727"/>
                  <a:pt x="5622" y="14727"/>
                  <a:pt x="5622" y="14727"/>
                </a:cubicBezTo>
                <a:cubicBezTo>
                  <a:pt x="5622" y="14727"/>
                  <a:pt x="5622" y="14236"/>
                  <a:pt x="5918" y="14236"/>
                </a:cubicBezTo>
                <a:cubicBezTo>
                  <a:pt x="15682" y="14236"/>
                  <a:pt x="15682" y="14236"/>
                  <a:pt x="15682" y="14236"/>
                </a:cubicBezTo>
                <a:cubicBezTo>
                  <a:pt x="15682" y="14236"/>
                  <a:pt x="15682" y="14727"/>
                  <a:pt x="15682" y="14727"/>
                </a:cubicBezTo>
                <a:lnTo>
                  <a:pt x="15682" y="16691"/>
                </a:lnTo>
                <a:close/>
                <a:moveTo>
                  <a:pt x="8581" y="11782"/>
                </a:moveTo>
                <a:cubicBezTo>
                  <a:pt x="8581" y="11782"/>
                  <a:pt x="8581" y="12273"/>
                  <a:pt x="8285" y="12273"/>
                </a:cubicBezTo>
                <a:cubicBezTo>
                  <a:pt x="7397" y="12273"/>
                  <a:pt x="7397" y="12273"/>
                  <a:pt x="7397" y="12273"/>
                </a:cubicBezTo>
                <a:cubicBezTo>
                  <a:pt x="7101" y="12273"/>
                  <a:pt x="7101" y="11782"/>
                  <a:pt x="7101" y="11782"/>
                </a:cubicBezTo>
                <a:cubicBezTo>
                  <a:pt x="7101" y="9818"/>
                  <a:pt x="7101" y="9818"/>
                  <a:pt x="7101" y="9818"/>
                </a:cubicBezTo>
                <a:cubicBezTo>
                  <a:pt x="7101" y="9818"/>
                  <a:pt x="7101" y="9818"/>
                  <a:pt x="7397" y="9818"/>
                </a:cubicBezTo>
                <a:cubicBezTo>
                  <a:pt x="8285" y="9818"/>
                  <a:pt x="8285" y="9818"/>
                  <a:pt x="8285" y="9818"/>
                </a:cubicBezTo>
                <a:cubicBezTo>
                  <a:pt x="8581" y="9818"/>
                  <a:pt x="8581" y="9818"/>
                  <a:pt x="8581" y="9818"/>
                </a:cubicBezTo>
                <a:lnTo>
                  <a:pt x="8581" y="11782"/>
                </a:lnTo>
                <a:close/>
                <a:moveTo>
                  <a:pt x="10060" y="6873"/>
                </a:moveTo>
                <a:cubicBezTo>
                  <a:pt x="10060" y="7364"/>
                  <a:pt x="10060" y="7364"/>
                  <a:pt x="9764" y="7364"/>
                </a:cubicBezTo>
                <a:cubicBezTo>
                  <a:pt x="8877" y="7364"/>
                  <a:pt x="8877" y="7364"/>
                  <a:pt x="8877" y="7364"/>
                </a:cubicBezTo>
                <a:cubicBezTo>
                  <a:pt x="8581" y="7364"/>
                  <a:pt x="8581" y="7364"/>
                  <a:pt x="8581" y="6873"/>
                </a:cubicBezTo>
                <a:cubicBezTo>
                  <a:pt x="8581" y="5400"/>
                  <a:pt x="8581" y="5400"/>
                  <a:pt x="8581" y="5400"/>
                </a:cubicBezTo>
                <a:cubicBezTo>
                  <a:pt x="8581" y="4909"/>
                  <a:pt x="8581" y="4909"/>
                  <a:pt x="8877" y="4909"/>
                </a:cubicBezTo>
                <a:cubicBezTo>
                  <a:pt x="9764" y="4909"/>
                  <a:pt x="9764" y="4909"/>
                  <a:pt x="9764" y="4909"/>
                </a:cubicBezTo>
                <a:cubicBezTo>
                  <a:pt x="10060" y="4909"/>
                  <a:pt x="10060" y="4909"/>
                  <a:pt x="10060" y="5400"/>
                </a:cubicBezTo>
                <a:lnTo>
                  <a:pt x="10060" y="6873"/>
                </a:lnTo>
                <a:close/>
                <a:moveTo>
                  <a:pt x="11540" y="11782"/>
                </a:moveTo>
                <a:cubicBezTo>
                  <a:pt x="11540" y="11782"/>
                  <a:pt x="11244" y="12273"/>
                  <a:pt x="11244" y="12273"/>
                </a:cubicBezTo>
                <a:cubicBezTo>
                  <a:pt x="10060" y="12273"/>
                  <a:pt x="10060" y="12273"/>
                  <a:pt x="10060" y="12273"/>
                </a:cubicBezTo>
                <a:cubicBezTo>
                  <a:pt x="10060" y="12273"/>
                  <a:pt x="10060" y="11782"/>
                  <a:pt x="10060" y="11782"/>
                </a:cubicBezTo>
                <a:cubicBezTo>
                  <a:pt x="10060" y="9818"/>
                  <a:pt x="10060" y="9818"/>
                  <a:pt x="10060" y="9818"/>
                </a:cubicBezTo>
                <a:cubicBezTo>
                  <a:pt x="10060" y="9818"/>
                  <a:pt x="10060" y="9818"/>
                  <a:pt x="10060" y="9818"/>
                </a:cubicBezTo>
                <a:cubicBezTo>
                  <a:pt x="11244" y="9818"/>
                  <a:pt x="11244" y="9818"/>
                  <a:pt x="11244" y="9818"/>
                </a:cubicBezTo>
                <a:cubicBezTo>
                  <a:pt x="11244" y="9818"/>
                  <a:pt x="11540" y="9818"/>
                  <a:pt x="11540" y="9818"/>
                </a:cubicBezTo>
                <a:lnTo>
                  <a:pt x="11540" y="11782"/>
                </a:lnTo>
                <a:close/>
                <a:moveTo>
                  <a:pt x="12723" y="6873"/>
                </a:moveTo>
                <a:cubicBezTo>
                  <a:pt x="12723" y="7364"/>
                  <a:pt x="12723" y="7364"/>
                  <a:pt x="12723" y="7364"/>
                </a:cubicBezTo>
                <a:cubicBezTo>
                  <a:pt x="11540" y="7364"/>
                  <a:pt x="11540" y="7364"/>
                  <a:pt x="11540" y="7364"/>
                </a:cubicBezTo>
                <a:cubicBezTo>
                  <a:pt x="11540" y="7364"/>
                  <a:pt x="11540" y="7364"/>
                  <a:pt x="11540" y="6873"/>
                </a:cubicBezTo>
                <a:cubicBezTo>
                  <a:pt x="11540" y="5400"/>
                  <a:pt x="11540" y="5400"/>
                  <a:pt x="11540" y="5400"/>
                </a:cubicBezTo>
                <a:cubicBezTo>
                  <a:pt x="11540" y="4909"/>
                  <a:pt x="11540" y="4909"/>
                  <a:pt x="11540" y="4909"/>
                </a:cubicBezTo>
                <a:cubicBezTo>
                  <a:pt x="12723" y="4909"/>
                  <a:pt x="12723" y="4909"/>
                  <a:pt x="12723" y="4909"/>
                </a:cubicBezTo>
                <a:cubicBezTo>
                  <a:pt x="12723" y="4909"/>
                  <a:pt x="12723" y="4909"/>
                  <a:pt x="12723" y="5400"/>
                </a:cubicBezTo>
                <a:lnTo>
                  <a:pt x="12723" y="6873"/>
                </a:lnTo>
                <a:close/>
                <a:moveTo>
                  <a:pt x="14203" y="11782"/>
                </a:moveTo>
                <a:cubicBezTo>
                  <a:pt x="14203" y="11782"/>
                  <a:pt x="14203" y="12273"/>
                  <a:pt x="14203" y="12273"/>
                </a:cubicBezTo>
                <a:cubicBezTo>
                  <a:pt x="13019" y="12273"/>
                  <a:pt x="13019" y="12273"/>
                  <a:pt x="13019" y="12273"/>
                </a:cubicBezTo>
                <a:cubicBezTo>
                  <a:pt x="13019" y="12273"/>
                  <a:pt x="12723" y="11782"/>
                  <a:pt x="12723" y="11782"/>
                </a:cubicBezTo>
                <a:cubicBezTo>
                  <a:pt x="12723" y="9818"/>
                  <a:pt x="12723" y="9818"/>
                  <a:pt x="12723" y="9818"/>
                </a:cubicBezTo>
                <a:cubicBezTo>
                  <a:pt x="12723" y="9818"/>
                  <a:pt x="13019" y="9818"/>
                  <a:pt x="13019" y="9818"/>
                </a:cubicBezTo>
                <a:cubicBezTo>
                  <a:pt x="14203" y="9818"/>
                  <a:pt x="14203" y="9818"/>
                  <a:pt x="14203" y="9818"/>
                </a:cubicBezTo>
                <a:cubicBezTo>
                  <a:pt x="14203" y="9818"/>
                  <a:pt x="14203" y="9818"/>
                  <a:pt x="14203" y="9818"/>
                </a:cubicBezTo>
                <a:lnTo>
                  <a:pt x="14203" y="11782"/>
                </a:lnTo>
                <a:close/>
                <a:moveTo>
                  <a:pt x="15682" y="6873"/>
                </a:moveTo>
                <a:cubicBezTo>
                  <a:pt x="15682" y="7364"/>
                  <a:pt x="15682" y="7364"/>
                  <a:pt x="15682" y="7364"/>
                </a:cubicBezTo>
                <a:cubicBezTo>
                  <a:pt x="14499" y="7364"/>
                  <a:pt x="14499" y="7364"/>
                  <a:pt x="14499" y="7364"/>
                </a:cubicBezTo>
                <a:cubicBezTo>
                  <a:pt x="14499" y="7364"/>
                  <a:pt x="14203" y="7364"/>
                  <a:pt x="14203" y="6873"/>
                </a:cubicBezTo>
                <a:cubicBezTo>
                  <a:pt x="14203" y="5400"/>
                  <a:pt x="14203" y="5400"/>
                  <a:pt x="14203" y="5400"/>
                </a:cubicBezTo>
                <a:cubicBezTo>
                  <a:pt x="14203" y="4909"/>
                  <a:pt x="14499" y="4909"/>
                  <a:pt x="14499" y="4909"/>
                </a:cubicBezTo>
                <a:cubicBezTo>
                  <a:pt x="15682" y="4909"/>
                  <a:pt x="15682" y="4909"/>
                  <a:pt x="15682" y="4909"/>
                </a:cubicBezTo>
                <a:cubicBezTo>
                  <a:pt x="15682" y="4909"/>
                  <a:pt x="15682" y="4909"/>
                  <a:pt x="15682" y="5400"/>
                </a:cubicBezTo>
                <a:lnTo>
                  <a:pt x="15682" y="6873"/>
                </a:lnTo>
                <a:close/>
                <a:moveTo>
                  <a:pt x="18641" y="11782"/>
                </a:moveTo>
                <a:cubicBezTo>
                  <a:pt x="18641" y="11782"/>
                  <a:pt x="18641" y="12273"/>
                  <a:pt x="18345" y="12273"/>
                </a:cubicBezTo>
                <a:cubicBezTo>
                  <a:pt x="15978" y="12273"/>
                  <a:pt x="15978" y="12273"/>
                  <a:pt x="15978" y="12273"/>
                </a:cubicBezTo>
                <a:cubicBezTo>
                  <a:pt x="15682" y="12273"/>
                  <a:pt x="15682" y="11782"/>
                  <a:pt x="15682" y="11782"/>
                </a:cubicBezTo>
                <a:cubicBezTo>
                  <a:pt x="15682" y="9818"/>
                  <a:pt x="15682" y="9818"/>
                  <a:pt x="15682" y="9818"/>
                </a:cubicBezTo>
                <a:cubicBezTo>
                  <a:pt x="15682" y="9818"/>
                  <a:pt x="15682" y="9818"/>
                  <a:pt x="15978" y="9818"/>
                </a:cubicBezTo>
                <a:cubicBezTo>
                  <a:pt x="17162" y="9818"/>
                  <a:pt x="17162" y="9818"/>
                  <a:pt x="17162" y="9818"/>
                </a:cubicBezTo>
                <a:cubicBezTo>
                  <a:pt x="17162" y="5400"/>
                  <a:pt x="17162" y="5400"/>
                  <a:pt x="17162" y="5400"/>
                </a:cubicBezTo>
                <a:cubicBezTo>
                  <a:pt x="17162" y="4909"/>
                  <a:pt x="17162" y="4909"/>
                  <a:pt x="17458" y="4909"/>
                </a:cubicBezTo>
                <a:cubicBezTo>
                  <a:pt x="18345" y="4909"/>
                  <a:pt x="18345" y="4909"/>
                  <a:pt x="18345" y="4909"/>
                </a:cubicBezTo>
                <a:cubicBezTo>
                  <a:pt x="18641" y="4909"/>
                  <a:pt x="18641" y="4909"/>
                  <a:pt x="18641" y="5400"/>
                </a:cubicBezTo>
                <a:lnTo>
                  <a:pt x="18641" y="11782"/>
                </a:lnTo>
                <a:close/>
                <a:moveTo>
                  <a:pt x="18641" y="16691"/>
                </a:moveTo>
                <a:cubicBezTo>
                  <a:pt x="18641" y="16691"/>
                  <a:pt x="18641" y="16691"/>
                  <a:pt x="18345" y="16691"/>
                </a:cubicBezTo>
                <a:cubicBezTo>
                  <a:pt x="17458" y="16691"/>
                  <a:pt x="17458" y="16691"/>
                  <a:pt x="17458" y="16691"/>
                </a:cubicBezTo>
                <a:cubicBezTo>
                  <a:pt x="17162" y="16691"/>
                  <a:pt x="17162" y="16691"/>
                  <a:pt x="17162" y="16691"/>
                </a:cubicBezTo>
                <a:cubicBezTo>
                  <a:pt x="17162" y="14727"/>
                  <a:pt x="17162" y="14727"/>
                  <a:pt x="17162" y="14727"/>
                </a:cubicBezTo>
                <a:cubicBezTo>
                  <a:pt x="17162" y="14727"/>
                  <a:pt x="17162" y="14236"/>
                  <a:pt x="17458" y="14236"/>
                </a:cubicBezTo>
                <a:cubicBezTo>
                  <a:pt x="18345" y="14236"/>
                  <a:pt x="18345" y="14236"/>
                  <a:pt x="18345" y="14236"/>
                </a:cubicBezTo>
                <a:cubicBezTo>
                  <a:pt x="18641" y="14236"/>
                  <a:pt x="18641" y="14727"/>
                  <a:pt x="18641" y="14727"/>
                </a:cubicBezTo>
                <a:lnTo>
                  <a:pt x="18641" y="16691"/>
                </a:lnTo>
                <a:close/>
              </a:path>
            </a:pathLst>
          </a:custGeom>
          <a:solidFill>
            <a:schemeClr val="bg2"/>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8" name="Shape 5198"/>
          <p:cNvSpPr>
            <a:spLocks noGrp="1"/>
          </p:cNvSpPr>
          <p:nvPr>
            <p:ph type="title"/>
          </p:nvPr>
        </p:nvSpPr>
        <p:spPr>
          <a:prstGeom prst="rect">
            <a:avLst/>
          </a:prstGeom>
        </p:spPr>
        <p:txBody>
          <a:bodyPr/>
          <a:lstStyle/>
          <a:p>
            <a:pPr lvl="0">
              <a:defRPr sz="1800" cap="none">
                <a:solidFill>
                  <a:srgbClr val="000000"/>
                </a:solidFill>
              </a:defRPr>
            </a:pPr>
            <a:r>
              <a:rPr lang="en-US" sz="9000" cap="all" dirty="0">
                <a:solidFill>
                  <a:schemeClr val="accent1"/>
                </a:solidFill>
              </a:rPr>
              <a:t>Visual Studio Online</a:t>
            </a:r>
            <a:endParaRPr sz="9000" cap="all" dirty="0">
              <a:solidFill>
                <a:schemeClr val="accent1"/>
              </a:solidFill>
            </a:endParaRPr>
          </a:p>
        </p:txBody>
      </p:sp>
      <p:sp>
        <p:nvSpPr>
          <p:cNvPr id="47" name="Shape 1658">
            <a:extLst>
              <a:ext uri="{FF2B5EF4-FFF2-40B4-BE49-F238E27FC236}">
                <a16:creationId xmlns:a16="http://schemas.microsoft.com/office/drawing/2014/main" id="{D327D8E2-0695-438A-877D-90C7D47E8D04}"/>
              </a:ext>
            </a:extLst>
          </p:cNvPr>
          <p:cNvSpPr/>
          <p:nvPr/>
        </p:nvSpPr>
        <p:spPr>
          <a:xfrm>
            <a:off x="1465642" y="3194973"/>
            <a:ext cx="15170021" cy="8708286"/>
          </a:xfrm>
          <a:prstGeom prst="rect">
            <a:avLst/>
          </a:prstGeom>
          <a:solidFill>
            <a:srgbClr val="FFFFFF"/>
          </a:solidFill>
          <a:ln w="28575">
            <a:solidFill>
              <a:srgbClr val="82B445"/>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48" name="Shape 1661">
            <a:extLst>
              <a:ext uri="{FF2B5EF4-FFF2-40B4-BE49-F238E27FC236}">
                <a16:creationId xmlns:a16="http://schemas.microsoft.com/office/drawing/2014/main" id="{54F3319D-0E90-4CFB-85BF-5F60C9EBC290}"/>
              </a:ext>
            </a:extLst>
          </p:cNvPr>
          <p:cNvSpPr/>
          <p:nvPr/>
        </p:nvSpPr>
        <p:spPr>
          <a:xfrm>
            <a:off x="1465642" y="3194974"/>
            <a:ext cx="15170020" cy="1243468"/>
          </a:xfrm>
          <a:prstGeom prst="rect">
            <a:avLst/>
          </a:prstGeom>
          <a:solidFill>
            <a:schemeClr val="accent3"/>
          </a:solidFill>
          <a:ln w="12700">
            <a:solidFill>
              <a:schemeClr val="accent3"/>
            </a:solidFill>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49" name="Shape 1662">
            <a:extLst>
              <a:ext uri="{FF2B5EF4-FFF2-40B4-BE49-F238E27FC236}">
                <a16:creationId xmlns:a16="http://schemas.microsoft.com/office/drawing/2014/main" id="{D142ED66-70E5-43C2-BF06-4A2A6113FD7C}"/>
              </a:ext>
            </a:extLst>
          </p:cNvPr>
          <p:cNvSpPr/>
          <p:nvPr/>
        </p:nvSpPr>
        <p:spPr>
          <a:xfrm>
            <a:off x="1493174" y="3565031"/>
            <a:ext cx="15142488"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Azure-Hosted</a:t>
            </a:r>
            <a:endParaRPr sz="3500" cap="all" dirty="0">
              <a:solidFill>
                <a:srgbClr val="FFFFFF"/>
              </a:solidFill>
            </a:endParaRPr>
          </a:p>
        </p:txBody>
      </p:sp>
      <p:pic>
        <p:nvPicPr>
          <p:cNvPr id="14" name="Graphic 13">
            <a:extLst>
              <a:ext uri="{FF2B5EF4-FFF2-40B4-BE49-F238E27FC236}">
                <a16:creationId xmlns:a16="http://schemas.microsoft.com/office/drawing/2014/main" id="{78B99128-279B-452D-834C-B398F411A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2733" y="4808499"/>
            <a:ext cx="1581912" cy="1581912"/>
          </a:xfrm>
          <a:prstGeom prst="rect">
            <a:avLst/>
          </a:prstGeom>
        </p:spPr>
      </p:pic>
      <p:pic>
        <p:nvPicPr>
          <p:cNvPr id="5184" name="Graphic 5183">
            <a:extLst>
              <a:ext uri="{FF2B5EF4-FFF2-40B4-BE49-F238E27FC236}">
                <a16:creationId xmlns:a16="http://schemas.microsoft.com/office/drawing/2014/main" id="{BCC23D60-4C49-4F2B-842E-9638443844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62733" y="9745394"/>
            <a:ext cx="1581912" cy="1581912"/>
          </a:xfrm>
          <a:prstGeom prst="rect">
            <a:avLst/>
          </a:prstGeom>
        </p:spPr>
      </p:pic>
      <p:pic>
        <p:nvPicPr>
          <p:cNvPr id="5186" name="Graphic 5185">
            <a:extLst>
              <a:ext uri="{FF2B5EF4-FFF2-40B4-BE49-F238E27FC236}">
                <a16:creationId xmlns:a16="http://schemas.microsoft.com/office/drawing/2014/main" id="{9A3CF4BE-3FA7-4154-913E-1AE7D74919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262733" y="7276946"/>
            <a:ext cx="1581912" cy="158191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0F42CEE-8995-4447-813D-81DF4A593C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1385" y="4861017"/>
            <a:ext cx="6779340" cy="4017612"/>
          </a:xfrm>
          <a:prstGeom prst="rect">
            <a:avLst/>
          </a:prstGeom>
        </p:spPr>
      </p:pic>
      <p:pic>
        <p:nvPicPr>
          <p:cNvPr id="11" name="Picture 10" descr="A close up of a green screen&#10;&#10;Description automatically generated">
            <a:extLst>
              <a:ext uri="{FF2B5EF4-FFF2-40B4-BE49-F238E27FC236}">
                <a16:creationId xmlns:a16="http://schemas.microsoft.com/office/drawing/2014/main" id="{1DD2F8D3-990A-49CB-8A1D-1F2731942E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83115" y="5714873"/>
            <a:ext cx="6773243" cy="4023709"/>
          </a:xfrm>
          <a:prstGeom prst="rect">
            <a:avLst/>
          </a:prstGeom>
        </p:spPr>
      </p:pic>
      <p:pic>
        <p:nvPicPr>
          <p:cNvPr id="16" name="Picture 15" descr="A picture containing grass, green&#10;&#10;Description automatically generated">
            <a:extLst>
              <a:ext uri="{FF2B5EF4-FFF2-40B4-BE49-F238E27FC236}">
                <a16:creationId xmlns:a16="http://schemas.microsoft.com/office/drawing/2014/main" id="{B22C2277-E9A1-4FF8-8599-50B4AF963BD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58748" y="6574826"/>
            <a:ext cx="6779340" cy="402370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37D6EECD-F264-4DAC-AA95-61234459DF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40477" y="7434779"/>
            <a:ext cx="6779340" cy="4023709"/>
          </a:xfrm>
          <a:prstGeom prst="rect">
            <a:avLst/>
          </a:prstGeom>
        </p:spPr>
      </p:pic>
      <p:sp>
        <p:nvSpPr>
          <p:cNvPr id="18" name="TextBox 17">
            <a:extLst>
              <a:ext uri="{FF2B5EF4-FFF2-40B4-BE49-F238E27FC236}">
                <a16:creationId xmlns:a16="http://schemas.microsoft.com/office/drawing/2014/main" id="{8BD70F2B-0AE4-49CF-984C-DC48C043A352}"/>
              </a:ext>
            </a:extLst>
          </p:cNvPr>
          <p:cNvSpPr txBox="1"/>
          <p:nvPr/>
        </p:nvSpPr>
        <p:spPr>
          <a:xfrm>
            <a:off x="13464386" y="6255427"/>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Compute</a:t>
            </a:r>
          </a:p>
        </p:txBody>
      </p:sp>
      <p:sp>
        <p:nvSpPr>
          <p:cNvPr id="43" name="TextBox 42">
            <a:extLst>
              <a:ext uri="{FF2B5EF4-FFF2-40B4-BE49-F238E27FC236}">
                <a16:creationId xmlns:a16="http://schemas.microsoft.com/office/drawing/2014/main" id="{F0866D8D-FE1C-4FD8-9696-7A8C057B810E}"/>
              </a:ext>
            </a:extLst>
          </p:cNvPr>
          <p:cNvSpPr txBox="1"/>
          <p:nvPr/>
        </p:nvSpPr>
        <p:spPr>
          <a:xfrm>
            <a:off x="13464386" y="11252662"/>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Storage</a:t>
            </a:r>
          </a:p>
        </p:txBody>
      </p:sp>
      <p:sp>
        <p:nvSpPr>
          <p:cNvPr id="44" name="TextBox 43">
            <a:extLst>
              <a:ext uri="{FF2B5EF4-FFF2-40B4-BE49-F238E27FC236}">
                <a16:creationId xmlns:a16="http://schemas.microsoft.com/office/drawing/2014/main" id="{8A23334A-BA95-4250-943B-E0097899A7F7}"/>
              </a:ext>
            </a:extLst>
          </p:cNvPr>
          <p:cNvSpPr txBox="1"/>
          <p:nvPr/>
        </p:nvSpPr>
        <p:spPr>
          <a:xfrm>
            <a:off x="13464386" y="8760250"/>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Network</a:t>
            </a:r>
          </a:p>
        </p:txBody>
      </p:sp>
      <p:pic>
        <p:nvPicPr>
          <p:cNvPr id="5" name="Picture 4">
            <a:extLst>
              <a:ext uri="{FF2B5EF4-FFF2-40B4-BE49-F238E27FC236}">
                <a16:creationId xmlns:a16="http://schemas.microsoft.com/office/drawing/2014/main" id="{0B34D1FB-4B0A-4193-B957-BC26A98532D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8099" b="36359"/>
          <a:stretch/>
        </p:blipFill>
        <p:spPr>
          <a:xfrm>
            <a:off x="849273" y="8660355"/>
            <a:ext cx="3940134" cy="3147237"/>
          </a:xfrm>
          <a:prstGeom prst="rect">
            <a:avLst/>
          </a:prstGeom>
        </p:spPr>
      </p:pic>
      <p:cxnSp>
        <p:nvCxnSpPr>
          <p:cNvPr id="21" name="Straight Arrow Connector 20">
            <a:extLst>
              <a:ext uri="{FF2B5EF4-FFF2-40B4-BE49-F238E27FC236}">
                <a16:creationId xmlns:a16="http://schemas.microsoft.com/office/drawing/2014/main" id="{39285873-19A8-4E09-AFE1-9BD73101F33B}"/>
              </a:ext>
            </a:extLst>
          </p:cNvPr>
          <p:cNvCxnSpPr>
            <a:cxnSpLocks/>
            <a:stCxn id="54" idx="1"/>
          </p:cNvCxnSpPr>
          <p:nvPr/>
        </p:nvCxnSpPr>
        <p:spPr>
          <a:xfrm flipH="1">
            <a:off x="16363667" y="7549116"/>
            <a:ext cx="1479640" cy="0"/>
          </a:xfrm>
          <a:prstGeom prst="straightConnector1">
            <a:avLst/>
          </a:prstGeom>
          <a:noFill/>
          <a:ln w="127000" cap="flat">
            <a:solidFill>
              <a:schemeClr val="accent1"/>
            </a:solidFill>
            <a:prstDash val="solid"/>
            <a:miter lim="400000"/>
            <a:headEnd type="oval" w="lg" len="lg"/>
            <a:tailEnd type="triangle" w="lg" len="lg"/>
          </a:ln>
          <a:effectLst/>
        </p:spPr>
        <p:style>
          <a:lnRef idx="0">
            <a:scrgbClr r="0" g="0" b="0"/>
          </a:lnRef>
          <a:fillRef idx="0">
            <a:scrgbClr r="0" g="0" b="0"/>
          </a:fillRef>
          <a:effectRef idx="0">
            <a:scrgbClr r="0" g="0" b="0"/>
          </a:effectRef>
          <a:fontRef idx="none"/>
        </p:style>
      </p:cxnSp>
      <p:sp>
        <p:nvSpPr>
          <p:cNvPr id="54" name="Shape 1658">
            <a:extLst>
              <a:ext uri="{FF2B5EF4-FFF2-40B4-BE49-F238E27FC236}">
                <a16:creationId xmlns:a16="http://schemas.microsoft.com/office/drawing/2014/main" id="{82D3211F-C200-4648-BB47-2D469FBC1C5C}"/>
              </a:ext>
            </a:extLst>
          </p:cNvPr>
          <p:cNvSpPr/>
          <p:nvPr/>
        </p:nvSpPr>
        <p:spPr>
          <a:xfrm>
            <a:off x="17843307" y="3194973"/>
            <a:ext cx="5348174" cy="8708285"/>
          </a:xfrm>
          <a:prstGeom prst="rect">
            <a:avLst/>
          </a:prstGeom>
          <a:solidFill>
            <a:srgbClr val="FFFFFF"/>
          </a:solidFill>
          <a:ln w="28575">
            <a:solidFill>
              <a:schemeClr val="accent1"/>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pic>
        <p:nvPicPr>
          <p:cNvPr id="45" name="Picture 10">
            <a:extLst>
              <a:ext uri="{FF2B5EF4-FFF2-40B4-BE49-F238E27FC236}">
                <a16:creationId xmlns:a16="http://schemas.microsoft.com/office/drawing/2014/main" id="{BE9D34DA-2AA9-4A23-863D-CCB94E944E1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554194" y="4636255"/>
            <a:ext cx="1926400" cy="19264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a:extLst>
              <a:ext uri="{FF2B5EF4-FFF2-40B4-BE49-F238E27FC236}">
                <a16:creationId xmlns:a16="http://schemas.microsoft.com/office/drawing/2014/main" id="{B80C1FB0-85EA-482B-B114-6C821077DC4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579593" y="9598549"/>
            <a:ext cx="1875602" cy="1875602"/>
          </a:xfrm>
          <a:prstGeom prst="rect">
            <a:avLst/>
          </a:prstGeom>
          <a:noFill/>
          <a:extLst>
            <a:ext uri="{909E8E84-426E-40DD-AFC4-6F175D3DCCD1}">
              <a14:hiddenFill xmlns:a14="http://schemas.microsoft.com/office/drawing/2010/main">
                <a:solidFill>
                  <a:srgbClr val="FFFFFF"/>
                </a:solidFill>
              </a14:hiddenFill>
            </a:ext>
          </a:extLst>
        </p:spPr>
      </p:pic>
      <p:sp>
        <p:nvSpPr>
          <p:cNvPr id="55" name="Shape 1661">
            <a:extLst>
              <a:ext uri="{FF2B5EF4-FFF2-40B4-BE49-F238E27FC236}">
                <a16:creationId xmlns:a16="http://schemas.microsoft.com/office/drawing/2014/main" id="{B25141CB-39FB-4A23-AFD4-9CC68238B30D}"/>
              </a:ext>
            </a:extLst>
          </p:cNvPr>
          <p:cNvSpPr/>
          <p:nvPr/>
        </p:nvSpPr>
        <p:spPr>
          <a:xfrm>
            <a:off x="17843307" y="3160755"/>
            <a:ext cx="5348174" cy="1243468"/>
          </a:xfrm>
          <a:prstGeom prst="rect">
            <a:avLst/>
          </a:prstGeom>
          <a:solidFill>
            <a:schemeClr val="accent1"/>
          </a:solidFill>
          <a:ln w="12700">
            <a:solidFill>
              <a:schemeClr val="accent3"/>
            </a:solidFill>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56" name="Shape 1662">
            <a:extLst>
              <a:ext uri="{FF2B5EF4-FFF2-40B4-BE49-F238E27FC236}">
                <a16:creationId xmlns:a16="http://schemas.microsoft.com/office/drawing/2014/main" id="{9614E1D5-9289-4AF8-92C4-8E61F06C28BE}"/>
              </a:ext>
            </a:extLst>
          </p:cNvPr>
          <p:cNvSpPr/>
          <p:nvPr/>
        </p:nvSpPr>
        <p:spPr>
          <a:xfrm>
            <a:off x="17870839" y="3480246"/>
            <a:ext cx="5293110" cy="635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Editors</a:t>
            </a:r>
            <a:endParaRPr sz="3500" cap="all" dirty="0">
              <a:solidFill>
                <a:srgbClr val="FFFFFF"/>
              </a:solidFill>
            </a:endParaRPr>
          </a:p>
        </p:txBody>
      </p:sp>
      <p:grpSp>
        <p:nvGrpSpPr>
          <p:cNvPr id="2" name="Group 1">
            <a:extLst>
              <a:ext uri="{FF2B5EF4-FFF2-40B4-BE49-F238E27FC236}">
                <a16:creationId xmlns:a16="http://schemas.microsoft.com/office/drawing/2014/main" id="{2A357BE3-0257-4E34-8709-EA725DA4113B}"/>
              </a:ext>
            </a:extLst>
          </p:cNvPr>
          <p:cNvGrpSpPr/>
          <p:nvPr/>
        </p:nvGrpSpPr>
        <p:grpSpPr>
          <a:xfrm>
            <a:off x="18654053" y="6841799"/>
            <a:ext cx="3726682" cy="2477606"/>
            <a:chOff x="18447518" y="6841799"/>
            <a:chExt cx="3726682" cy="2477606"/>
          </a:xfrm>
        </p:grpSpPr>
        <p:pic>
          <p:nvPicPr>
            <p:cNvPr id="50" name="Picture 4">
              <a:extLst>
                <a:ext uri="{FF2B5EF4-FFF2-40B4-BE49-F238E27FC236}">
                  <a16:creationId xmlns:a16="http://schemas.microsoft.com/office/drawing/2014/main" id="{F81093DF-2922-425E-8369-11F0983501B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47518" y="7102544"/>
              <a:ext cx="1956116" cy="19561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E6C324D-8E35-4D33-8429-485EBA927B0E}"/>
                </a:ext>
              </a:extLst>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l="21208" r="20211"/>
            <a:stretch/>
          </p:blipFill>
          <p:spPr bwMode="auto">
            <a:xfrm>
              <a:off x="19997057" y="6841799"/>
              <a:ext cx="2177143" cy="2477606"/>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Shape 5591">
            <a:extLst>
              <a:ext uri="{FF2B5EF4-FFF2-40B4-BE49-F238E27FC236}">
                <a16:creationId xmlns:a16="http://schemas.microsoft.com/office/drawing/2014/main" id="{A81F9E02-B6EE-4C7A-B867-6B0E86936F0C}"/>
              </a:ext>
            </a:extLst>
          </p:cNvPr>
          <p:cNvSpPr/>
          <p:nvPr/>
        </p:nvSpPr>
        <p:spPr>
          <a:xfrm>
            <a:off x="23774510" y="13316392"/>
            <a:ext cx="458876" cy="278811"/>
          </a:xfrm>
          <a:custGeom>
            <a:avLst/>
            <a:gdLst/>
            <a:ahLst/>
            <a:cxnLst>
              <a:cxn ang="0">
                <a:pos x="wd2" y="hd2"/>
              </a:cxn>
              <a:cxn ang="5400000">
                <a:pos x="wd2" y="hd2"/>
              </a:cxn>
              <a:cxn ang="10800000">
                <a:pos x="wd2" y="hd2"/>
              </a:cxn>
              <a:cxn ang="16200000">
                <a:pos x="wd2" y="hd2"/>
              </a:cxn>
            </a:cxnLst>
            <a:rect l="0" t="0" r="r" b="b"/>
            <a:pathLst>
              <a:path w="21600" h="21600" extrusionOk="0">
                <a:moveTo>
                  <a:pt x="21600" y="19145"/>
                </a:moveTo>
                <a:cubicBezTo>
                  <a:pt x="21600" y="20618"/>
                  <a:pt x="20712" y="21600"/>
                  <a:pt x="20121" y="21600"/>
                </a:cubicBezTo>
                <a:cubicBezTo>
                  <a:pt x="1479" y="21600"/>
                  <a:pt x="1479" y="21600"/>
                  <a:pt x="1479" y="21600"/>
                </a:cubicBezTo>
                <a:cubicBezTo>
                  <a:pt x="592" y="21600"/>
                  <a:pt x="0" y="20618"/>
                  <a:pt x="0" y="19145"/>
                </a:cubicBezTo>
                <a:cubicBezTo>
                  <a:pt x="0" y="2455"/>
                  <a:pt x="0" y="2455"/>
                  <a:pt x="0" y="2455"/>
                </a:cubicBezTo>
                <a:cubicBezTo>
                  <a:pt x="0" y="982"/>
                  <a:pt x="592" y="0"/>
                  <a:pt x="1479" y="0"/>
                </a:cubicBezTo>
                <a:cubicBezTo>
                  <a:pt x="20121" y="0"/>
                  <a:pt x="20121" y="0"/>
                  <a:pt x="20121" y="0"/>
                </a:cubicBezTo>
                <a:cubicBezTo>
                  <a:pt x="20712" y="0"/>
                  <a:pt x="21600" y="982"/>
                  <a:pt x="21600" y="2455"/>
                </a:cubicBezTo>
                <a:lnTo>
                  <a:pt x="21600" y="19145"/>
                </a:lnTo>
                <a:close/>
                <a:moveTo>
                  <a:pt x="20121" y="2455"/>
                </a:moveTo>
                <a:cubicBezTo>
                  <a:pt x="1479" y="2455"/>
                  <a:pt x="1479" y="2455"/>
                  <a:pt x="1479" y="2455"/>
                </a:cubicBezTo>
                <a:cubicBezTo>
                  <a:pt x="1479" y="19145"/>
                  <a:pt x="1479" y="19145"/>
                  <a:pt x="1479" y="19145"/>
                </a:cubicBezTo>
                <a:cubicBezTo>
                  <a:pt x="20121" y="19145"/>
                  <a:pt x="20121" y="19145"/>
                  <a:pt x="20121" y="19145"/>
                </a:cubicBezTo>
                <a:lnTo>
                  <a:pt x="20121" y="2455"/>
                </a:lnTo>
                <a:close/>
                <a:moveTo>
                  <a:pt x="4142" y="6873"/>
                </a:moveTo>
                <a:cubicBezTo>
                  <a:pt x="4142" y="7364"/>
                  <a:pt x="4142" y="7364"/>
                  <a:pt x="4142" y="7364"/>
                </a:cubicBezTo>
                <a:cubicBezTo>
                  <a:pt x="2959" y="7364"/>
                  <a:pt x="2959" y="7364"/>
                  <a:pt x="2959" y="7364"/>
                </a:cubicBezTo>
                <a:cubicBezTo>
                  <a:pt x="2959" y="7364"/>
                  <a:pt x="2663" y="7364"/>
                  <a:pt x="2663" y="6873"/>
                </a:cubicBezTo>
                <a:cubicBezTo>
                  <a:pt x="2663" y="5400"/>
                  <a:pt x="2663" y="5400"/>
                  <a:pt x="2663" y="5400"/>
                </a:cubicBezTo>
                <a:cubicBezTo>
                  <a:pt x="2663" y="4909"/>
                  <a:pt x="2959" y="4909"/>
                  <a:pt x="2959" y="4909"/>
                </a:cubicBezTo>
                <a:cubicBezTo>
                  <a:pt x="4142" y="4909"/>
                  <a:pt x="4142" y="4909"/>
                  <a:pt x="4142" y="4909"/>
                </a:cubicBezTo>
                <a:cubicBezTo>
                  <a:pt x="4142" y="4909"/>
                  <a:pt x="4142" y="4909"/>
                  <a:pt x="4142" y="5400"/>
                </a:cubicBezTo>
                <a:lnTo>
                  <a:pt x="4142" y="6873"/>
                </a:lnTo>
                <a:close/>
                <a:moveTo>
                  <a:pt x="5622" y="11782"/>
                </a:moveTo>
                <a:cubicBezTo>
                  <a:pt x="5622" y="11782"/>
                  <a:pt x="5622" y="12273"/>
                  <a:pt x="5622" y="12273"/>
                </a:cubicBezTo>
                <a:cubicBezTo>
                  <a:pt x="2959" y="12273"/>
                  <a:pt x="2959" y="12273"/>
                  <a:pt x="2959" y="12273"/>
                </a:cubicBezTo>
                <a:cubicBezTo>
                  <a:pt x="2959" y="12273"/>
                  <a:pt x="2663" y="11782"/>
                  <a:pt x="2663" y="11782"/>
                </a:cubicBezTo>
                <a:cubicBezTo>
                  <a:pt x="2663" y="9818"/>
                  <a:pt x="2663" y="9818"/>
                  <a:pt x="2663" y="9818"/>
                </a:cubicBezTo>
                <a:cubicBezTo>
                  <a:pt x="2663" y="9818"/>
                  <a:pt x="2959" y="9818"/>
                  <a:pt x="2959" y="9818"/>
                </a:cubicBezTo>
                <a:cubicBezTo>
                  <a:pt x="5622" y="9818"/>
                  <a:pt x="5622" y="9818"/>
                  <a:pt x="5622" y="9818"/>
                </a:cubicBezTo>
                <a:cubicBezTo>
                  <a:pt x="5622" y="9818"/>
                  <a:pt x="5622" y="9818"/>
                  <a:pt x="5622" y="9818"/>
                </a:cubicBezTo>
                <a:lnTo>
                  <a:pt x="5622" y="11782"/>
                </a:lnTo>
                <a:close/>
                <a:moveTo>
                  <a:pt x="4142" y="16691"/>
                </a:moveTo>
                <a:cubicBezTo>
                  <a:pt x="4142" y="16691"/>
                  <a:pt x="4142" y="16691"/>
                  <a:pt x="4142" y="16691"/>
                </a:cubicBezTo>
                <a:cubicBezTo>
                  <a:pt x="2959" y="16691"/>
                  <a:pt x="2959" y="16691"/>
                  <a:pt x="2959" y="16691"/>
                </a:cubicBezTo>
                <a:cubicBezTo>
                  <a:pt x="2959" y="16691"/>
                  <a:pt x="2663" y="16691"/>
                  <a:pt x="2663" y="16691"/>
                </a:cubicBezTo>
                <a:cubicBezTo>
                  <a:pt x="2663" y="14727"/>
                  <a:pt x="2663" y="14727"/>
                  <a:pt x="2663" y="14727"/>
                </a:cubicBezTo>
                <a:cubicBezTo>
                  <a:pt x="2663" y="14727"/>
                  <a:pt x="2959" y="14236"/>
                  <a:pt x="2959" y="14236"/>
                </a:cubicBezTo>
                <a:cubicBezTo>
                  <a:pt x="4142" y="14236"/>
                  <a:pt x="4142" y="14236"/>
                  <a:pt x="4142" y="14236"/>
                </a:cubicBezTo>
                <a:cubicBezTo>
                  <a:pt x="4142" y="14236"/>
                  <a:pt x="4142" y="14727"/>
                  <a:pt x="4142" y="14727"/>
                </a:cubicBezTo>
                <a:lnTo>
                  <a:pt x="4142" y="16691"/>
                </a:lnTo>
                <a:close/>
                <a:moveTo>
                  <a:pt x="7101" y="6873"/>
                </a:moveTo>
                <a:cubicBezTo>
                  <a:pt x="7101" y="7364"/>
                  <a:pt x="7101" y="7364"/>
                  <a:pt x="6805" y="7364"/>
                </a:cubicBezTo>
                <a:cubicBezTo>
                  <a:pt x="5918" y="7364"/>
                  <a:pt x="5918" y="7364"/>
                  <a:pt x="5918" y="7364"/>
                </a:cubicBezTo>
                <a:cubicBezTo>
                  <a:pt x="5622" y="7364"/>
                  <a:pt x="5622" y="7364"/>
                  <a:pt x="5622" y="6873"/>
                </a:cubicBezTo>
                <a:cubicBezTo>
                  <a:pt x="5622" y="5400"/>
                  <a:pt x="5622" y="5400"/>
                  <a:pt x="5622" y="5400"/>
                </a:cubicBezTo>
                <a:cubicBezTo>
                  <a:pt x="5622" y="4909"/>
                  <a:pt x="5622" y="4909"/>
                  <a:pt x="5918" y="4909"/>
                </a:cubicBezTo>
                <a:cubicBezTo>
                  <a:pt x="6805" y="4909"/>
                  <a:pt x="6805" y="4909"/>
                  <a:pt x="6805" y="4909"/>
                </a:cubicBezTo>
                <a:cubicBezTo>
                  <a:pt x="7101" y="4909"/>
                  <a:pt x="7101" y="4909"/>
                  <a:pt x="7101" y="5400"/>
                </a:cubicBezTo>
                <a:lnTo>
                  <a:pt x="7101" y="6873"/>
                </a:lnTo>
                <a:close/>
                <a:moveTo>
                  <a:pt x="15682" y="16691"/>
                </a:moveTo>
                <a:cubicBezTo>
                  <a:pt x="15682" y="16691"/>
                  <a:pt x="15682" y="16691"/>
                  <a:pt x="15682" y="16691"/>
                </a:cubicBezTo>
                <a:cubicBezTo>
                  <a:pt x="5918" y="16691"/>
                  <a:pt x="5918" y="16691"/>
                  <a:pt x="5918" y="16691"/>
                </a:cubicBezTo>
                <a:cubicBezTo>
                  <a:pt x="5622" y="16691"/>
                  <a:pt x="5622" y="16691"/>
                  <a:pt x="5622" y="16691"/>
                </a:cubicBezTo>
                <a:cubicBezTo>
                  <a:pt x="5622" y="14727"/>
                  <a:pt x="5622" y="14727"/>
                  <a:pt x="5622" y="14727"/>
                </a:cubicBezTo>
                <a:cubicBezTo>
                  <a:pt x="5622" y="14727"/>
                  <a:pt x="5622" y="14236"/>
                  <a:pt x="5918" y="14236"/>
                </a:cubicBezTo>
                <a:cubicBezTo>
                  <a:pt x="15682" y="14236"/>
                  <a:pt x="15682" y="14236"/>
                  <a:pt x="15682" y="14236"/>
                </a:cubicBezTo>
                <a:cubicBezTo>
                  <a:pt x="15682" y="14236"/>
                  <a:pt x="15682" y="14727"/>
                  <a:pt x="15682" y="14727"/>
                </a:cubicBezTo>
                <a:lnTo>
                  <a:pt x="15682" y="16691"/>
                </a:lnTo>
                <a:close/>
                <a:moveTo>
                  <a:pt x="8581" y="11782"/>
                </a:moveTo>
                <a:cubicBezTo>
                  <a:pt x="8581" y="11782"/>
                  <a:pt x="8581" y="12273"/>
                  <a:pt x="8285" y="12273"/>
                </a:cubicBezTo>
                <a:cubicBezTo>
                  <a:pt x="7397" y="12273"/>
                  <a:pt x="7397" y="12273"/>
                  <a:pt x="7397" y="12273"/>
                </a:cubicBezTo>
                <a:cubicBezTo>
                  <a:pt x="7101" y="12273"/>
                  <a:pt x="7101" y="11782"/>
                  <a:pt x="7101" y="11782"/>
                </a:cubicBezTo>
                <a:cubicBezTo>
                  <a:pt x="7101" y="9818"/>
                  <a:pt x="7101" y="9818"/>
                  <a:pt x="7101" y="9818"/>
                </a:cubicBezTo>
                <a:cubicBezTo>
                  <a:pt x="7101" y="9818"/>
                  <a:pt x="7101" y="9818"/>
                  <a:pt x="7397" y="9818"/>
                </a:cubicBezTo>
                <a:cubicBezTo>
                  <a:pt x="8285" y="9818"/>
                  <a:pt x="8285" y="9818"/>
                  <a:pt x="8285" y="9818"/>
                </a:cubicBezTo>
                <a:cubicBezTo>
                  <a:pt x="8581" y="9818"/>
                  <a:pt x="8581" y="9818"/>
                  <a:pt x="8581" y="9818"/>
                </a:cubicBezTo>
                <a:lnTo>
                  <a:pt x="8581" y="11782"/>
                </a:lnTo>
                <a:close/>
                <a:moveTo>
                  <a:pt x="10060" y="6873"/>
                </a:moveTo>
                <a:cubicBezTo>
                  <a:pt x="10060" y="7364"/>
                  <a:pt x="10060" y="7364"/>
                  <a:pt x="9764" y="7364"/>
                </a:cubicBezTo>
                <a:cubicBezTo>
                  <a:pt x="8877" y="7364"/>
                  <a:pt x="8877" y="7364"/>
                  <a:pt x="8877" y="7364"/>
                </a:cubicBezTo>
                <a:cubicBezTo>
                  <a:pt x="8581" y="7364"/>
                  <a:pt x="8581" y="7364"/>
                  <a:pt x="8581" y="6873"/>
                </a:cubicBezTo>
                <a:cubicBezTo>
                  <a:pt x="8581" y="5400"/>
                  <a:pt x="8581" y="5400"/>
                  <a:pt x="8581" y="5400"/>
                </a:cubicBezTo>
                <a:cubicBezTo>
                  <a:pt x="8581" y="4909"/>
                  <a:pt x="8581" y="4909"/>
                  <a:pt x="8877" y="4909"/>
                </a:cubicBezTo>
                <a:cubicBezTo>
                  <a:pt x="9764" y="4909"/>
                  <a:pt x="9764" y="4909"/>
                  <a:pt x="9764" y="4909"/>
                </a:cubicBezTo>
                <a:cubicBezTo>
                  <a:pt x="10060" y="4909"/>
                  <a:pt x="10060" y="4909"/>
                  <a:pt x="10060" y="5400"/>
                </a:cubicBezTo>
                <a:lnTo>
                  <a:pt x="10060" y="6873"/>
                </a:lnTo>
                <a:close/>
                <a:moveTo>
                  <a:pt x="11540" y="11782"/>
                </a:moveTo>
                <a:cubicBezTo>
                  <a:pt x="11540" y="11782"/>
                  <a:pt x="11244" y="12273"/>
                  <a:pt x="11244" y="12273"/>
                </a:cubicBezTo>
                <a:cubicBezTo>
                  <a:pt x="10060" y="12273"/>
                  <a:pt x="10060" y="12273"/>
                  <a:pt x="10060" y="12273"/>
                </a:cubicBezTo>
                <a:cubicBezTo>
                  <a:pt x="10060" y="12273"/>
                  <a:pt x="10060" y="11782"/>
                  <a:pt x="10060" y="11782"/>
                </a:cubicBezTo>
                <a:cubicBezTo>
                  <a:pt x="10060" y="9818"/>
                  <a:pt x="10060" y="9818"/>
                  <a:pt x="10060" y="9818"/>
                </a:cubicBezTo>
                <a:cubicBezTo>
                  <a:pt x="10060" y="9818"/>
                  <a:pt x="10060" y="9818"/>
                  <a:pt x="10060" y="9818"/>
                </a:cubicBezTo>
                <a:cubicBezTo>
                  <a:pt x="11244" y="9818"/>
                  <a:pt x="11244" y="9818"/>
                  <a:pt x="11244" y="9818"/>
                </a:cubicBezTo>
                <a:cubicBezTo>
                  <a:pt x="11244" y="9818"/>
                  <a:pt x="11540" y="9818"/>
                  <a:pt x="11540" y="9818"/>
                </a:cubicBezTo>
                <a:lnTo>
                  <a:pt x="11540" y="11782"/>
                </a:lnTo>
                <a:close/>
                <a:moveTo>
                  <a:pt x="12723" y="6873"/>
                </a:moveTo>
                <a:cubicBezTo>
                  <a:pt x="12723" y="7364"/>
                  <a:pt x="12723" y="7364"/>
                  <a:pt x="12723" y="7364"/>
                </a:cubicBezTo>
                <a:cubicBezTo>
                  <a:pt x="11540" y="7364"/>
                  <a:pt x="11540" y="7364"/>
                  <a:pt x="11540" y="7364"/>
                </a:cubicBezTo>
                <a:cubicBezTo>
                  <a:pt x="11540" y="7364"/>
                  <a:pt x="11540" y="7364"/>
                  <a:pt x="11540" y="6873"/>
                </a:cubicBezTo>
                <a:cubicBezTo>
                  <a:pt x="11540" y="5400"/>
                  <a:pt x="11540" y="5400"/>
                  <a:pt x="11540" y="5400"/>
                </a:cubicBezTo>
                <a:cubicBezTo>
                  <a:pt x="11540" y="4909"/>
                  <a:pt x="11540" y="4909"/>
                  <a:pt x="11540" y="4909"/>
                </a:cubicBezTo>
                <a:cubicBezTo>
                  <a:pt x="12723" y="4909"/>
                  <a:pt x="12723" y="4909"/>
                  <a:pt x="12723" y="4909"/>
                </a:cubicBezTo>
                <a:cubicBezTo>
                  <a:pt x="12723" y="4909"/>
                  <a:pt x="12723" y="4909"/>
                  <a:pt x="12723" y="5400"/>
                </a:cubicBezTo>
                <a:lnTo>
                  <a:pt x="12723" y="6873"/>
                </a:lnTo>
                <a:close/>
                <a:moveTo>
                  <a:pt x="14203" y="11782"/>
                </a:moveTo>
                <a:cubicBezTo>
                  <a:pt x="14203" y="11782"/>
                  <a:pt x="14203" y="12273"/>
                  <a:pt x="14203" y="12273"/>
                </a:cubicBezTo>
                <a:cubicBezTo>
                  <a:pt x="13019" y="12273"/>
                  <a:pt x="13019" y="12273"/>
                  <a:pt x="13019" y="12273"/>
                </a:cubicBezTo>
                <a:cubicBezTo>
                  <a:pt x="13019" y="12273"/>
                  <a:pt x="12723" y="11782"/>
                  <a:pt x="12723" y="11782"/>
                </a:cubicBezTo>
                <a:cubicBezTo>
                  <a:pt x="12723" y="9818"/>
                  <a:pt x="12723" y="9818"/>
                  <a:pt x="12723" y="9818"/>
                </a:cubicBezTo>
                <a:cubicBezTo>
                  <a:pt x="12723" y="9818"/>
                  <a:pt x="13019" y="9818"/>
                  <a:pt x="13019" y="9818"/>
                </a:cubicBezTo>
                <a:cubicBezTo>
                  <a:pt x="14203" y="9818"/>
                  <a:pt x="14203" y="9818"/>
                  <a:pt x="14203" y="9818"/>
                </a:cubicBezTo>
                <a:cubicBezTo>
                  <a:pt x="14203" y="9818"/>
                  <a:pt x="14203" y="9818"/>
                  <a:pt x="14203" y="9818"/>
                </a:cubicBezTo>
                <a:lnTo>
                  <a:pt x="14203" y="11782"/>
                </a:lnTo>
                <a:close/>
                <a:moveTo>
                  <a:pt x="15682" y="6873"/>
                </a:moveTo>
                <a:cubicBezTo>
                  <a:pt x="15682" y="7364"/>
                  <a:pt x="15682" y="7364"/>
                  <a:pt x="15682" y="7364"/>
                </a:cubicBezTo>
                <a:cubicBezTo>
                  <a:pt x="14499" y="7364"/>
                  <a:pt x="14499" y="7364"/>
                  <a:pt x="14499" y="7364"/>
                </a:cubicBezTo>
                <a:cubicBezTo>
                  <a:pt x="14499" y="7364"/>
                  <a:pt x="14203" y="7364"/>
                  <a:pt x="14203" y="6873"/>
                </a:cubicBezTo>
                <a:cubicBezTo>
                  <a:pt x="14203" y="5400"/>
                  <a:pt x="14203" y="5400"/>
                  <a:pt x="14203" y="5400"/>
                </a:cubicBezTo>
                <a:cubicBezTo>
                  <a:pt x="14203" y="4909"/>
                  <a:pt x="14499" y="4909"/>
                  <a:pt x="14499" y="4909"/>
                </a:cubicBezTo>
                <a:cubicBezTo>
                  <a:pt x="15682" y="4909"/>
                  <a:pt x="15682" y="4909"/>
                  <a:pt x="15682" y="4909"/>
                </a:cubicBezTo>
                <a:cubicBezTo>
                  <a:pt x="15682" y="4909"/>
                  <a:pt x="15682" y="4909"/>
                  <a:pt x="15682" y="5400"/>
                </a:cubicBezTo>
                <a:lnTo>
                  <a:pt x="15682" y="6873"/>
                </a:lnTo>
                <a:close/>
                <a:moveTo>
                  <a:pt x="18641" y="11782"/>
                </a:moveTo>
                <a:cubicBezTo>
                  <a:pt x="18641" y="11782"/>
                  <a:pt x="18641" y="12273"/>
                  <a:pt x="18345" y="12273"/>
                </a:cubicBezTo>
                <a:cubicBezTo>
                  <a:pt x="15978" y="12273"/>
                  <a:pt x="15978" y="12273"/>
                  <a:pt x="15978" y="12273"/>
                </a:cubicBezTo>
                <a:cubicBezTo>
                  <a:pt x="15682" y="12273"/>
                  <a:pt x="15682" y="11782"/>
                  <a:pt x="15682" y="11782"/>
                </a:cubicBezTo>
                <a:cubicBezTo>
                  <a:pt x="15682" y="9818"/>
                  <a:pt x="15682" y="9818"/>
                  <a:pt x="15682" y="9818"/>
                </a:cubicBezTo>
                <a:cubicBezTo>
                  <a:pt x="15682" y="9818"/>
                  <a:pt x="15682" y="9818"/>
                  <a:pt x="15978" y="9818"/>
                </a:cubicBezTo>
                <a:cubicBezTo>
                  <a:pt x="17162" y="9818"/>
                  <a:pt x="17162" y="9818"/>
                  <a:pt x="17162" y="9818"/>
                </a:cubicBezTo>
                <a:cubicBezTo>
                  <a:pt x="17162" y="5400"/>
                  <a:pt x="17162" y="5400"/>
                  <a:pt x="17162" y="5400"/>
                </a:cubicBezTo>
                <a:cubicBezTo>
                  <a:pt x="17162" y="4909"/>
                  <a:pt x="17162" y="4909"/>
                  <a:pt x="17458" y="4909"/>
                </a:cubicBezTo>
                <a:cubicBezTo>
                  <a:pt x="18345" y="4909"/>
                  <a:pt x="18345" y="4909"/>
                  <a:pt x="18345" y="4909"/>
                </a:cubicBezTo>
                <a:cubicBezTo>
                  <a:pt x="18641" y="4909"/>
                  <a:pt x="18641" y="4909"/>
                  <a:pt x="18641" y="5400"/>
                </a:cubicBezTo>
                <a:lnTo>
                  <a:pt x="18641" y="11782"/>
                </a:lnTo>
                <a:close/>
                <a:moveTo>
                  <a:pt x="18641" y="16691"/>
                </a:moveTo>
                <a:cubicBezTo>
                  <a:pt x="18641" y="16691"/>
                  <a:pt x="18641" y="16691"/>
                  <a:pt x="18345" y="16691"/>
                </a:cubicBezTo>
                <a:cubicBezTo>
                  <a:pt x="17458" y="16691"/>
                  <a:pt x="17458" y="16691"/>
                  <a:pt x="17458" y="16691"/>
                </a:cubicBezTo>
                <a:cubicBezTo>
                  <a:pt x="17162" y="16691"/>
                  <a:pt x="17162" y="16691"/>
                  <a:pt x="17162" y="16691"/>
                </a:cubicBezTo>
                <a:cubicBezTo>
                  <a:pt x="17162" y="14727"/>
                  <a:pt x="17162" y="14727"/>
                  <a:pt x="17162" y="14727"/>
                </a:cubicBezTo>
                <a:cubicBezTo>
                  <a:pt x="17162" y="14727"/>
                  <a:pt x="17162" y="14236"/>
                  <a:pt x="17458" y="14236"/>
                </a:cubicBezTo>
                <a:cubicBezTo>
                  <a:pt x="18345" y="14236"/>
                  <a:pt x="18345" y="14236"/>
                  <a:pt x="18345" y="14236"/>
                </a:cubicBezTo>
                <a:cubicBezTo>
                  <a:pt x="18641" y="14236"/>
                  <a:pt x="18641" y="14727"/>
                  <a:pt x="18641" y="14727"/>
                </a:cubicBezTo>
                <a:lnTo>
                  <a:pt x="18641" y="16691"/>
                </a:lnTo>
                <a:close/>
              </a:path>
            </a:pathLst>
          </a:custGeom>
          <a:solidFill>
            <a:schemeClr val="bg2"/>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Tree>
    <p:extLst>
      <p:ext uri="{BB962C8B-B14F-4D97-AF65-F5344CB8AC3E}">
        <p14:creationId xmlns:p14="http://schemas.microsoft.com/office/powerpoint/2010/main" val="354840483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1658">
            <a:extLst>
              <a:ext uri="{FF2B5EF4-FFF2-40B4-BE49-F238E27FC236}">
                <a16:creationId xmlns:a16="http://schemas.microsoft.com/office/drawing/2014/main" id="{0A41FF8D-BCC4-484A-8E3C-F836E1DC75DA}"/>
              </a:ext>
            </a:extLst>
          </p:cNvPr>
          <p:cNvSpPr/>
          <p:nvPr/>
        </p:nvSpPr>
        <p:spPr>
          <a:xfrm>
            <a:off x="1941552" y="3194973"/>
            <a:ext cx="6144321" cy="8708285"/>
          </a:xfrm>
          <a:prstGeom prst="rect">
            <a:avLst/>
          </a:prstGeom>
          <a:solidFill>
            <a:srgbClr val="FFFFFF"/>
          </a:solidFill>
          <a:ln w="28575">
            <a:solidFill>
              <a:srgbClr val="059C73"/>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5198" name="Shape 5198"/>
          <p:cNvSpPr>
            <a:spLocks noGrp="1"/>
          </p:cNvSpPr>
          <p:nvPr>
            <p:ph type="title"/>
          </p:nvPr>
        </p:nvSpPr>
        <p:spPr>
          <a:prstGeom prst="rect">
            <a:avLst/>
          </a:prstGeom>
        </p:spPr>
        <p:txBody>
          <a:bodyPr/>
          <a:lstStyle/>
          <a:p>
            <a:pPr lvl="0">
              <a:defRPr sz="1800" cap="none">
                <a:solidFill>
                  <a:srgbClr val="000000"/>
                </a:solidFill>
              </a:defRPr>
            </a:pPr>
            <a:r>
              <a:rPr lang="en-US" sz="9000" cap="all" dirty="0">
                <a:solidFill>
                  <a:schemeClr val="accent1"/>
                </a:solidFill>
              </a:rPr>
              <a:t>Visual Studio Online</a:t>
            </a:r>
            <a:endParaRPr sz="9000" cap="all" dirty="0">
              <a:solidFill>
                <a:schemeClr val="accent1"/>
              </a:solidFill>
            </a:endParaRPr>
          </a:p>
        </p:txBody>
      </p:sp>
      <p:grpSp>
        <p:nvGrpSpPr>
          <p:cNvPr id="26" name="Group 25">
            <a:extLst>
              <a:ext uri="{FF2B5EF4-FFF2-40B4-BE49-F238E27FC236}">
                <a16:creationId xmlns:a16="http://schemas.microsoft.com/office/drawing/2014/main" id="{C8038283-63AC-4437-B7D8-794895F34C89}"/>
              </a:ext>
            </a:extLst>
          </p:cNvPr>
          <p:cNvGrpSpPr/>
          <p:nvPr/>
        </p:nvGrpSpPr>
        <p:grpSpPr>
          <a:xfrm>
            <a:off x="10457323" y="3194973"/>
            <a:ext cx="6189470" cy="8708286"/>
            <a:chOff x="2227701" y="3194973"/>
            <a:chExt cx="6189470" cy="8708286"/>
          </a:xfrm>
        </p:grpSpPr>
        <p:sp>
          <p:nvSpPr>
            <p:cNvPr id="27" name="Shape 1658">
              <a:extLst>
                <a:ext uri="{FF2B5EF4-FFF2-40B4-BE49-F238E27FC236}">
                  <a16:creationId xmlns:a16="http://schemas.microsoft.com/office/drawing/2014/main" id="{000041C8-1DFA-4322-92CD-2C62436B73EF}"/>
                </a:ext>
              </a:extLst>
            </p:cNvPr>
            <p:cNvSpPr/>
            <p:nvPr/>
          </p:nvSpPr>
          <p:spPr>
            <a:xfrm>
              <a:off x="2844071" y="3194973"/>
              <a:ext cx="5555652" cy="8708286"/>
            </a:xfrm>
            <a:prstGeom prst="rect">
              <a:avLst/>
            </a:prstGeom>
            <a:solidFill>
              <a:srgbClr val="FFFFFF"/>
            </a:solidFill>
            <a:ln w="28575">
              <a:solidFill>
                <a:srgbClr val="82B445"/>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28" name="Shape 1661">
              <a:extLst>
                <a:ext uri="{FF2B5EF4-FFF2-40B4-BE49-F238E27FC236}">
                  <a16:creationId xmlns:a16="http://schemas.microsoft.com/office/drawing/2014/main" id="{491CCD11-4971-4487-9514-DD9B06A6DD8E}"/>
                </a:ext>
              </a:extLst>
            </p:cNvPr>
            <p:cNvSpPr/>
            <p:nvPr/>
          </p:nvSpPr>
          <p:spPr>
            <a:xfrm>
              <a:off x="2844070" y="3194974"/>
              <a:ext cx="5555652" cy="1243468"/>
            </a:xfrm>
            <a:prstGeom prst="rect">
              <a:avLst/>
            </a:prstGeom>
            <a:solidFill>
              <a:schemeClr val="accent3"/>
            </a:solidFill>
            <a:ln w="12700">
              <a:solidFill>
                <a:schemeClr val="accent3"/>
              </a:solidFill>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29" name="Shape 1662">
              <a:extLst>
                <a:ext uri="{FF2B5EF4-FFF2-40B4-BE49-F238E27FC236}">
                  <a16:creationId xmlns:a16="http://schemas.microsoft.com/office/drawing/2014/main" id="{A1F03D05-DDA3-441B-A469-0C7FE2942A98}"/>
                </a:ext>
              </a:extLst>
            </p:cNvPr>
            <p:cNvSpPr/>
            <p:nvPr/>
          </p:nvSpPr>
          <p:spPr>
            <a:xfrm>
              <a:off x="2871602" y="3565031"/>
              <a:ext cx="5545569"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Azure-Hosted</a:t>
              </a:r>
              <a:endParaRPr sz="3500" cap="all" dirty="0">
                <a:solidFill>
                  <a:srgbClr val="FFFFFF"/>
                </a:solidFill>
              </a:endParaRPr>
            </a:p>
          </p:txBody>
        </p:sp>
        <p:pic>
          <p:nvPicPr>
            <p:cNvPr id="30" name="Graphic 29">
              <a:extLst>
                <a:ext uri="{FF2B5EF4-FFF2-40B4-BE49-F238E27FC236}">
                  <a16:creationId xmlns:a16="http://schemas.microsoft.com/office/drawing/2014/main" id="{B2DFD50C-5183-47C6-A29C-90F9F6A927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5247" y="4808499"/>
              <a:ext cx="1581912" cy="1581912"/>
            </a:xfrm>
            <a:prstGeom prst="rect">
              <a:avLst/>
            </a:prstGeom>
          </p:spPr>
        </p:pic>
        <p:pic>
          <p:nvPicPr>
            <p:cNvPr id="31" name="Graphic 30">
              <a:extLst>
                <a:ext uri="{FF2B5EF4-FFF2-40B4-BE49-F238E27FC236}">
                  <a16:creationId xmlns:a16="http://schemas.microsoft.com/office/drawing/2014/main" id="{3421C885-263C-4E85-98E2-C0CEABFFA2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5247" y="9745394"/>
              <a:ext cx="1581912" cy="1581912"/>
            </a:xfrm>
            <a:prstGeom prst="rect">
              <a:avLst/>
            </a:prstGeom>
          </p:spPr>
        </p:pic>
        <p:pic>
          <p:nvPicPr>
            <p:cNvPr id="32" name="Graphic 31">
              <a:extLst>
                <a:ext uri="{FF2B5EF4-FFF2-40B4-BE49-F238E27FC236}">
                  <a16:creationId xmlns:a16="http://schemas.microsoft.com/office/drawing/2014/main" id="{1D1408A3-7D85-4280-B5E2-29CB61AD0D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5247" y="7276946"/>
              <a:ext cx="1581912" cy="1581912"/>
            </a:xfrm>
            <a:prstGeom prst="rect">
              <a:avLst/>
            </a:prstGeom>
          </p:spPr>
        </p:pic>
        <p:pic>
          <p:nvPicPr>
            <p:cNvPr id="33" name="Picture 32">
              <a:extLst>
                <a:ext uri="{FF2B5EF4-FFF2-40B4-BE49-F238E27FC236}">
                  <a16:creationId xmlns:a16="http://schemas.microsoft.com/office/drawing/2014/main" id="{C9FDF7E6-1D04-4DAC-950E-B3A188FC0A6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18099" b="36359"/>
            <a:stretch/>
          </p:blipFill>
          <p:spPr>
            <a:xfrm>
              <a:off x="2227701" y="8660355"/>
              <a:ext cx="3940134" cy="3147237"/>
            </a:xfrm>
            <a:prstGeom prst="rect">
              <a:avLst/>
            </a:prstGeom>
          </p:spPr>
        </p:pic>
        <p:pic>
          <p:nvPicPr>
            <p:cNvPr id="34" name="Picture 33" descr="A screenshot of a cell phone&#10;&#10;Description automatically generated">
              <a:extLst>
                <a:ext uri="{FF2B5EF4-FFF2-40B4-BE49-F238E27FC236}">
                  <a16:creationId xmlns:a16="http://schemas.microsoft.com/office/drawing/2014/main" id="{4B2E24BC-5880-4B80-B7C3-13DF3BB71A4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1915" y="4709537"/>
              <a:ext cx="2369992" cy="1404518"/>
            </a:xfrm>
            <a:prstGeom prst="rect">
              <a:avLst/>
            </a:prstGeom>
          </p:spPr>
        </p:pic>
        <p:pic>
          <p:nvPicPr>
            <p:cNvPr id="35" name="Picture 34" descr="A close up of a green screen&#10;&#10;Description automatically generated">
              <a:extLst>
                <a:ext uri="{FF2B5EF4-FFF2-40B4-BE49-F238E27FC236}">
                  <a16:creationId xmlns:a16="http://schemas.microsoft.com/office/drawing/2014/main" id="{AF8BD987-A155-4295-8196-18CA7CD0067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78893" y="5522516"/>
              <a:ext cx="2367861" cy="1406650"/>
            </a:xfrm>
            <a:prstGeom prst="rect">
              <a:avLst/>
            </a:prstGeom>
          </p:spPr>
        </p:pic>
        <p:pic>
          <p:nvPicPr>
            <p:cNvPr id="36" name="Picture 35" descr="A picture containing grass, green&#10;&#10;Description automatically generated">
              <a:extLst>
                <a:ext uri="{FF2B5EF4-FFF2-40B4-BE49-F238E27FC236}">
                  <a16:creationId xmlns:a16="http://schemas.microsoft.com/office/drawing/2014/main" id="{B4EDD1AF-4D42-47B2-B52C-69E4695B88A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13740" y="6337627"/>
              <a:ext cx="2369992" cy="1406650"/>
            </a:xfrm>
            <a:prstGeom prst="rect">
              <a:avLst/>
            </a:prstGeom>
          </p:spPr>
        </p:pic>
        <p:pic>
          <p:nvPicPr>
            <p:cNvPr id="37" name="Picture 36" descr="A screenshot of a cell phone&#10;&#10;Description automatically generated">
              <a:extLst>
                <a:ext uri="{FF2B5EF4-FFF2-40B4-BE49-F238E27FC236}">
                  <a16:creationId xmlns:a16="http://schemas.microsoft.com/office/drawing/2014/main" id="{A07F0EEC-8EBA-4D52-901A-FB75ECE40D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50718" y="7152739"/>
              <a:ext cx="2369992" cy="1406650"/>
            </a:xfrm>
            <a:prstGeom prst="rect">
              <a:avLst/>
            </a:prstGeom>
          </p:spPr>
        </p:pic>
      </p:grpSp>
      <p:sp>
        <p:nvSpPr>
          <p:cNvPr id="38" name="TextBox 37">
            <a:extLst>
              <a:ext uri="{FF2B5EF4-FFF2-40B4-BE49-F238E27FC236}">
                <a16:creationId xmlns:a16="http://schemas.microsoft.com/office/drawing/2014/main" id="{F23D16CF-1F20-4C0B-99F6-08CEC3D63286}"/>
              </a:ext>
            </a:extLst>
          </p:cNvPr>
          <p:cNvSpPr txBox="1"/>
          <p:nvPr/>
        </p:nvSpPr>
        <p:spPr>
          <a:xfrm>
            <a:off x="13846522" y="6255427"/>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Compute</a:t>
            </a:r>
          </a:p>
        </p:txBody>
      </p:sp>
      <p:sp>
        <p:nvSpPr>
          <p:cNvPr id="39" name="TextBox 38">
            <a:extLst>
              <a:ext uri="{FF2B5EF4-FFF2-40B4-BE49-F238E27FC236}">
                <a16:creationId xmlns:a16="http://schemas.microsoft.com/office/drawing/2014/main" id="{A1C69DFC-3A74-45A4-A3F4-E1E01B90C307}"/>
              </a:ext>
            </a:extLst>
          </p:cNvPr>
          <p:cNvSpPr txBox="1"/>
          <p:nvPr/>
        </p:nvSpPr>
        <p:spPr>
          <a:xfrm>
            <a:off x="13846522" y="11252662"/>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Storage</a:t>
            </a:r>
          </a:p>
        </p:txBody>
      </p:sp>
      <p:sp>
        <p:nvSpPr>
          <p:cNvPr id="40" name="TextBox 39">
            <a:extLst>
              <a:ext uri="{FF2B5EF4-FFF2-40B4-BE49-F238E27FC236}">
                <a16:creationId xmlns:a16="http://schemas.microsoft.com/office/drawing/2014/main" id="{3313D4AD-BDD1-497E-B880-FC111149611C}"/>
              </a:ext>
            </a:extLst>
          </p:cNvPr>
          <p:cNvSpPr txBox="1"/>
          <p:nvPr/>
        </p:nvSpPr>
        <p:spPr>
          <a:xfrm>
            <a:off x="13846522" y="8760250"/>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Network</a:t>
            </a:r>
          </a:p>
        </p:txBody>
      </p:sp>
      <p:cxnSp>
        <p:nvCxnSpPr>
          <p:cNvPr id="21" name="Straight Arrow Connector 20">
            <a:extLst>
              <a:ext uri="{FF2B5EF4-FFF2-40B4-BE49-F238E27FC236}">
                <a16:creationId xmlns:a16="http://schemas.microsoft.com/office/drawing/2014/main" id="{39285873-19A8-4E09-AFE1-9BD73101F33B}"/>
              </a:ext>
            </a:extLst>
          </p:cNvPr>
          <p:cNvCxnSpPr>
            <a:cxnSpLocks/>
            <a:stCxn id="54" idx="1"/>
          </p:cNvCxnSpPr>
          <p:nvPr/>
        </p:nvCxnSpPr>
        <p:spPr>
          <a:xfrm flipH="1">
            <a:off x="16363666" y="7549116"/>
            <a:ext cx="1479641" cy="0"/>
          </a:xfrm>
          <a:prstGeom prst="straightConnector1">
            <a:avLst/>
          </a:prstGeom>
          <a:noFill/>
          <a:ln w="127000" cap="flat">
            <a:solidFill>
              <a:schemeClr val="accent1"/>
            </a:solidFill>
            <a:prstDash val="solid"/>
            <a:miter lim="400000"/>
            <a:headEnd type="oval" w="lg" len="lg"/>
            <a:tailEnd type="triangle" w="lg" len="lg"/>
          </a:ln>
          <a:effectLst/>
        </p:spPr>
        <p:style>
          <a:lnRef idx="0">
            <a:scrgbClr r="0" g="0" b="0"/>
          </a:lnRef>
          <a:fillRef idx="0">
            <a:scrgbClr r="0" g="0" b="0"/>
          </a:fillRef>
          <a:effectRef idx="0">
            <a:scrgbClr r="0" g="0" b="0"/>
          </a:effectRef>
          <a:fontRef idx="none"/>
        </p:style>
      </p:cxnSp>
      <p:sp>
        <p:nvSpPr>
          <p:cNvPr id="54" name="Shape 1658">
            <a:extLst>
              <a:ext uri="{FF2B5EF4-FFF2-40B4-BE49-F238E27FC236}">
                <a16:creationId xmlns:a16="http://schemas.microsoft.com/office/drawing/2014/main" id="{82D3211F-C200-4648-BB47-2D469FBC1C5C}"/>
              </a:ext>
            </a:extLst>
          </p:cNvPr>
          <p:cNvSpPr/>
          <p:nvPr/>
        </p:nvSpPr>
        <p:spPr>
          <a:xfrm>
            <a:off x="17843307" y="3194973"/>
            <a:ext cx="5348174" cy="8708285"/>
          </a:xfrm>
          <a:prstGeom prst="rect">
            <a:avLst/>
          </a:prstGeom>
          <a:solidFill>
            <a:srgbClr val="FFFFFF"/>
          </a:solidFill>
          <a:ln w="28575">
            <a:solidFill>
              <a:schemeClr val="accent1"/>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pic>
        <p:nvPicPr>
          <p:cNvPr id="45" name="Picture 10">
            <a:extLst>
              <a:ext uri="{FF2B5EF4-FFF2-40B4-BE49-F238E27FC236}">
                <a16:creationId xmlns:a16="http://schemas.microsoft.com/office/drawing/2014/main" id="{BE9D34DA-2AA9-4A23-863D-CCB94E944E13}"/>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528795" y="4636255"/>
            <a:ext cx="1926400" cy="192640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a:extLst>
              <a:ext uri="{FF2B5EF4-FFF2-40B4-BE49-F238E27FC236}">
                <a16:creationId xmlns:a16="http://schemas.microsoft.com/office/drawing/2014/main" id="{B80C1FB0-85EA-482B-B114-6C821077DC4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9579593" y="9598549"/>
            <a:ext cx="1875602" cy="1875602"/>
          </a:xfrm>
          <a:prstGeom prst="rect">
            <a:avLst/>
          </a:prstGeom>
          <a:noFill/>
          <a:extLst>
            <a:ext uri="{909E8E84-426E-40DD-AFC4-6F175D3DCCD1}">
              <a14:hiddenFill xmlns:a14="http://schemas.microsoft.com/office/drawing/2010/main">
                <a:solidFill>
                  <a:srgbClr val="FFFFFF"/>
                </a:solidFill>
              </a14:hiddenFill>
            </a:ext>
          </a:extLst>
        </p:spPr>
      </p:pic>
      <p:sp>
        <p:nvSpPr>
          <p:cNvPr id="55" name="Shape 1661">
            <a:extLst>
              <a:ext uri="{FF2B5EF4-FFF2-40B4-BE49-F238E27FC236}">
                <a16:creationId xmlns:a16="http://schemas.microsoft.com/office/drawing/2014/main" id="{B25141CB-39FB-4A23-AFD4-9CC68238B30D}"/>
              </a:ext>
            </a:extLst>
          </p:cNvPr>
          <p:cNvSpPr/>
          <p:nvPr/>
        </p:nvSpPr>
        <p:spPr>
          <a:xfrm>
            <a:off x="17843307" y="3160755"/>
            <a:ext cx="5348174" cy="1243468"/>
          </a:xfrm>
          <a:prstGeom prst="rect">
            <a:avLst/>
          </a:prstGeom>
          <a:solidFill>
            <a:schemeClr val="accent1"/>
          </a:solidFill>
          <a:ln w="12700">
            <a:solidFill>
              <a:schemeClr val="accent3"/>
            </a:solidFill>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56" name="Shape 1662">
            <a:extLst>
              <a:ext uri="{FF2B5EF4-FFF2-40B4-BE49-F238E27FC236}">
                <a16:creationId xmlns:a16="http://schemas.microsoft.com/office/drawing/2014/main" id="{9614E1D5-9289-4AF8-92C4-8E61F06C28BE}"/>
              </a:ext>
            </a:extLst>
          </p:cNvPr>
          <p:cNvSpPr/>
          <p:nvPr/>
        </p:nvSpPr>
        <p:spPr>
          <a:xfrm>
            <a:off x="17870839" y="3480246"/>
            <a:ext cx="5293110" cy="635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Editors</a:t>
            </a:r>
            <a:endParaRPr sz="3500" cap="all" dirty="0">
              <a:solidFill>
                <a:srgbClr val="FFFFFF"/>
              </a:solidFill>
            </a:endParaRPr>
          </a:p>
        </p:txBody>
      </p:sp>
      <p:sp>
        <p:nvSpPr>
          <p:cNvPr id="42" name="Shape 416">
            <a:extLst>
              <a:ext uri="{FF2B5EF4-FFF2-40B4-BE49-F238E27FC236}">
                <a16:creationId xmlns:a16="http://schemas.microsoft.com/office/drawing/2014/main" id="{1E75DA89-7FDB-472A-91D8-B8401ECA13EB}"/>
              </a:ext>
            </a:extLst>
          </p:cNvPr>
          <p:cNvSpPr/>
          <p:nvPr/>
        </p:nvSpPr>
        <p:spPr>
          <a:xfrm>
            <a:off x="4066536" y="5258632"/>
            <a:ext cx="3338315" cy="649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4400" cap="all" dirty="0">
                <a:solidFill>
                  <a:srgbClr val="3F454D"/>
                </a:solidFill>
              </a:rPr>
              <a:t>Standard</a:t>
            </a:r>
            <a:endParaRPr sz="4400" cap="all" dirty="0">
              <a:solidFill>
                <a:srgbClr val="3F454D"/>
              </a:solidFill>
            </a:endParaRPr>
          </a:p>
        </p:txBody>
      </p:sp>
      <p:sp>
        <p:nvSpPr>
          <p:cNvPr id="46" name="Shape 417">
            <a:extLst>
              <a:ext uri="{FF2B5EF4-FFF2-40B4-BE49-F238E27FC236}">
                <a16:creationId xmlns:a16="http://schemas.microsoft.com/office/drawing/2014/main" id="{EF3E4FC9-CCB6-4FBA-8F02-33DA3F03834B}"/>
              </a:ext>
            </a:extLst>
          </p:cNvPr>
          <p:cNvSpPr/>
          <p:nvPr/>
        </p:nvSpPr>
        <p:spPr>
          <a:xfrm>
            <a:off x="4066536" y="6078240"/>
            <a:ext cx="3523863" cy="14216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spcBef>
                <a:spcPts val="4200"/>
              </a:spcBef>
              <a:defRPr sz="2500" cap="all">
                <a:solidFill>
                  <a:srgbClr val="196390"/>
                </a:solidFill>
                <a:latin typeface="Lato Regular"/>
                <a:ea typeface="Lato Regular"/>
                <a:cs typeface="Lato Regular"/>
                <a:sym typeface="Lato Regular"/>
              </a:defRPr>
            </a:lvl1pPr>
          </a:lstStyle>
          <a:p>
            <a:pPr lvl="0">
              <a:defRPr sz="1800" cap="none">
                <a:solidFill>
                  <a:srgbClr val="000000"/>
                </a:solidFill>
              </a:defRPr>
            </a:pPr>
            <a:r>
              <a:rPr lang="en-US" sz="2800" cap="all" dirty="0">
                <a:solidFill>
                  <a:schemeClr val="accent1"/>
                </a:solidFill>
              </a:rPr>
              <a:t>Cores: 4</a:t>
            </a:r>
            <a:br>
              <a:rPr lang="en-US" sz="2800" cap="all" dirty="0">
                <a:solidFill>
                  <a:schemeClr val="accent1"/>
                </a:solidFill>
              </a:rPr>
            </a:br>
            <a:r>
              <a:rPr lang="en-US" sz="2800" cap="all" dirty="0">
                <a:solidFill>
                  <a:schemeClr val="accent1"/>
                </a:solidFill>
              </a:rPr>
              <a:t>Ram: 8 gb</a:t>
            </a:r>
            <a:br>
              <a:rPr lang="en-US" sz="2800" cap="all" dirty="0">
                <a:solidFill>
                  <a:schemeClr val="accent1"/>
                </a:solidFill>
              </a:rPr>
            </a:br>
            <a:r>
              <a:rPr lang="en-US" sz="2800" cap="all" dirty="0">
                <a:solidFill>
                  <a:schemeClr val="accent1"/>
                </a:solidFill>
              </a:rPr>
              <a:t>Disk: 64 GB SSD</a:t>
            </a:r>
            <a:endParaRPr sz="2800" cap="all" dirty="0">
              <a:solidFill>
                <a:schemeClr val="accent1"/>
              </a:solidFill>
            </a:endParaRPr>
          </a:p>
        </p:txBody>
      </p:sp>
      <p:sp>
        <p:nvSpPr>
          <p:cNvPr id="53" name="Shape 418">
            <a:extLst>
              <a:ext uri="{FF2B5EF4-FFF2-40B4-BE49-F238E27FC236}">
                <a16:creationId xmlns:a16="http://schemas.microsoft.com/office/drawing/2014/main" id="{6852AAEC-8122-44FA-A946-ED9B0459A689}"/>
              </a:ext>
            </a:extLst>
          </p:cNvPr>
          <p:cNvSpPr/>
          <p:nvPr/>
        </p:nvSpPr>
        <p:spPr>
          <a:xfrm>
            <a:off x="2514199" y="5436476"/>
            <a:ext cx="991142" cy="949578"/>
          </a:xfrm>
          <a:prstGeom prst="rect">
            <a:avLst/>
          </a:prstGeom>
          <a:solidFill>
            <a:schemeClr val="accent1"/>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57" name="Shape 419">
            <a:extLst>
              <a:ext uri="{FF2B5EF4-FFF2-40B4-BE49-F238E27FC236}">
                <a16:creationId xmlns:a16="http://schemas.microsoft.com/office/drawing/2014/main" id="{9FCFB377-5AD2-48A4-81B1-C301CAF7E9E9}"/>
              </a:ext>
            </a:extLst>
          </p:cNvPr>
          <p:cNvSpPr/>
          <p:nvPr/>
        </p:nvSpPr>
        <p:spPr>
          <a:xfrm>
            <a:off x="2514396" y="5670404"/>
            <a:ext cx="990747"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531622">
              <a:defRPr sz="3185" cap="all">
                <a:latin typeface="Lato Regular"/>
                <a:ea typeface="Lato Regular"/>
                <a:cs typeface="Lato Regular"/>
                <a:sym typeface="Lato Regular"/>
              </a:defRPr>
            </a:lvl1pPr>
          </a:lstStyle>
          <a:p>
            <a:pPr>
              <a:defRPr sz="1800" cap="none">
                <a:solidFill>
                  <a:srgbClr val="000000"/>
                </a:solidFill>
              </a:defRPr>
            </a:pPr>
            <a:r>
              <a:rPr lang="en-US" sz="4000" cap="all" dirty="0">
                <a:solidFill>
                  <a:schemeClr val="bg1"/>
                </a:solidFill>
              </a:rPr>
              <a:t>46</a:t>
            </a:r>
            <a:endParaRPr lang="en-US" sz="4000" cap="none" dirty="0">
              <a:solidFill>
                <a:schemeClr val="bg1"/>
              </a:solidFill>
            </a:endParaRPr>
          </a:p>
          <a:p>
            <a:pPr lvl="0">
              <a:defRPr sz="1800" cap="none">
                <a:solidFill>
                  <a:srgbClr val="000000"/>
                </a:solidFill>
              </a:defRPr>
            </a:pPr>
            <a:endParaRPr sz="3185" cap="all" dirty="0">
              <a:solidFill>
                <a:srgbClr val="FFFFFF"/>
              </a:solidFill>
            </a:endParaRPr>
          </a:p>
        </p:txBody>
      </p:sp>
      <p:sp>
        <p:nvSpPr>
          <p:cNvPr id="58" name="Shape 420">
            <a:extLst>
              <a:ext uri="{FF2B5EF4-FFF2-40B4-BE49-F238E27FC236}">
                <a16:creationId xmlns:a16="http://schemas.microsoft.com/office/drawing/2014/main" id="{A167774D-70A8-4277-9C51-A1195E7AA4E1}"/>
              </a:ext>
            </a:extLst>
          </p:cNvPr>
          <p:cNvSpPr/>
          <p:nvPr/>
        </p:nvSpPr>
        <p:spPr>
          <a:xfrm rot="5400000">
            <a:off x="3386835" y="5605754"/>
            <a:ext cx="429526" cy="429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59" name="Shape 421">
            <a:extLst>
              <a:ext uri="{FF2B5EF4-FFF2-40B4-BE49-F238E27FC236}">
                <a16:creationId xmlns:a16="http://schemas.microsoft.com/office/drawing/2014/main" id="{AC4C6D7B-A916-4C0F-ABAE-8E569974BB33}"/>
              </a:ext>
            </a:extLst>
          </p:cNvPr>
          <p:cNvSpPr/>
          <p:nvPr/>
        </p:nvSpPr>
        <p:spPr>
          <a:xfrm>
            <a:off x="2514199" y="6380672"/>
            <a:ext cx="991142" cy="949578"/>
          </a:xfrm>
          <a:prstGeom prst="rect">
            <a:avLst/>
          </a:prstGeom>
          <a:solidFill>
            <a:srgbClr val="3F454D"/>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61" name="Shape 423">
            <a:extLst>
              <a:ext uri="{FF2B5EF4-FFF2-40B4-BE49-F238E27FC236}">
                <a16:creationId xmlns:a16="http://schemas.microsoft.com/office/drawing/2014/main" id="{5D8B958B-75D5-4327-AC97-428BE0E48F7C}"/>
              </a:ext>
            </a:extLst>
          </p:cNvPr>
          <p:cNvSpPr/>
          <p:nvPr/>
        </p:nvSpPr>
        <p:spPr>
          <a:xfrm>
            <a:off x="2519450" y="6323683"/>
            <a:ext cx="969482" cy="88293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defRPr sz="2500"/>
            </a:lvl1pPr>
          </a:lstStyle>
          <a:p>
            <a:pPr>
              <a:defRPr sz="1800">
                <a:solidFill>
                  <a:srgbClr val="000000"/>
                </a:solidFill>
              </a:defRPr>
            </a:pPr>
            <a:r>
              <a:rPr lang="en-US" sz="4800" dirty="0">
                <a:solidFill>
                  <a:schemeClr val="bg1"/>
                </a:solidFill>
              </a:rPr>
              <a:t>¢</a:t>
            </a:r>
          </a:p>
        </p:txBody>
      </p:sp>
      <p:sp>
        <p:nvSpPr>
          <p:cNvPr id="63" name="Shape 425">
            <a:extLst>
              <a:ext uri="{FF2B5EF4-FFF2-40B4-BE49-F238E27FC236}">
                <a16:creationId xmlns:a16="http://schemas.microsoft.com/office/drawing/2014/main" id="{1967713B-3725-466B-BD10-2823943ACBA0}"/>
              </a:ext>
            </a:extLst>
          </p:cNvPr>
          <p:cNvSpPr/>
          <p:nvPr/>
        </p:nvSpPr>
        <p:spPr>
          <a:xfrm>
            <a:off x="4072122" y="8760250"/>
            <a:ext cx="3182604" cy="649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lnSpcReduction="10000"/>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4400" cap="all" dirty="0">
                <a:solidFill>
                  <a:srgbClr val="3F454D"/>
                </a:solidFill>
              </a:rPr>
              <a:t>Premium</a:t>
            </a:r>
            <a:endParaRPr sz="4000" cap="all" dirty="0">
              <a:solidFill>
                <a:srgbClr val="3F454D"/>
              </a:solidFill>
            </a:endParaRPr>
          </a:p>
        </p:txBody>
      </p:sp>
      <p:sp>
        <p:nvSpPr>
          <p:cNvPr id="64" name="Shape 426">
            <a:extLst>
              <a:ext uri="{FF2B5EF4-FFF2-40B4-BE49-F238E27FC236}">
                <a16:creationId xmlns:a16="http://schemas.microsoft.com/office/drawing/2014/main" id="{C4D49683-CE6E-489E-846E-F9F530422498}"/>
              </a:ext>
            </a:extLst>
          </p:cNvPr>
          <p:cNvSpPr/>
          <p:nvPr/>
        </p:nvSpPr>
        <p:spPr>
          <a:xfrm>
            <a:off x="4091291" y="9579858"/>
            <a:ext cx="3518277" cy="14216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spcBef>
                <a:spcPts val="4200"/>
              </a:spcBef>
              <a:defRPr sz="2500" cap="all">
                <a:solidFill>
                  <a:srgbClr val="196390"/>
                </a:solidFill>
                <a:latin typeface="Lato Regular"/>
                <a:ea typeface="Lato Regular"/>
                <a:cs typeface="Lato Regular"/>
                <a:sym typeface="Lato Regular"/>
              </a:defRPr>
            </a:lvl1pPr>
          </a:lstStyle>
          <a:p>
            <a:pPr lvl="0">
              <a:defRPr sz="1800" cap="none">
                <a:solidFill>
                  <a:srgbClr val="000000"/>
                </a:solidFill>
              </a:defRPr>
            </a:pPr>
            <a:r>
              <a:rPr lang="en-US" sz="2800" cap="all" dirty="0">
                <a:solidFill>
                  <a:schemeClr val="accent1"/>
                </a:solidFill>
              </a:rPr>
              <a:t>cores: 8</a:t>
            </a:r>
            <a:br>
              <a:rPr lang="en-US" sz="2800" cap="all" dirty="0">
                <a:solidFill>
                  <a:schemeClr val="accent1"/>
                </a:solidFill>
              </a:rPr>
            </a:br>
            <a:r>
              <a:rPr lang="en-US" sz="2800" cap="all" dirty="0">
                <a:solidFill>
                  <a:schemeClr val="accent1"/>
                </a:solidFill>
              </a:rPr>
              <a:t>RAM: 16 Gb</a:t>
            </a:r>
            <a:br>
              <a:rPr lang="en-US" sz="2800" cap="all" dirty="0">
                <a:solidFill>
                  <a:schemeClr val="accent1"/>
                </a:solidFill>
              </a:rPr>
            </a:br>
            <a:r>
              <a:rPr lang="en-US" sz="2800" cap="all" dirty="0">
                <a:solidFill>
                  <a:schemeClr val="accent1"/>
                </a:solidFill>
              </a:rPr>
              <a:t>Disk: 64 GB SSD</a:t>
            </a:r>
            <a:endParaRPr sz="2800" cap="all" dirty="0">
              <a:solidFill>
                <a:schemeClr val="accent1"/>
              </a:solidFill>
            </a:endParaRPr>
          </a:p>
        </p:txBody>
      </p:sp>
      <p:sp>
        <p:nvSpPr>
          <p:cNvPr id="65" name="Shape 427">
            <a:extLst>
              <a:ext uri="{FF2B5EF4-FFF2-40B4-BE49-F238E27FC236}">
                <a16:creationId xmlns:a16="http://schemas.microsoft.com/office/drawing/2014/main" id="{EA693B73-308F-4CEE-9554-5B4451D2455E}"/>
              </a:ext>
            </a:extLst>
          </p:cNvPr>
          <p:cNvSpPr/>
          <p:nvPr/>
        </p:nvSpPr>
        <p:spPr>
          <a:xfrm>
            <a:off x="2519785" y="8938094"/>
            <a:ext cx="991141" cy="949578"/>
          </a:xfrm>
          <a:prstGeom prst="rect">
            <a:avLst/>
          </a:prstGeom>
          <a:solidFill>
            <a:schemeClr val="accent2"/>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66" name="Shape 428">
            <a:extLst>
              <a:ext uri="{FF2B5EF4-FFF2-40B4-BE49-F238E27FC236}">
                <a16:creationId xmlns:a16="http://schemas.microsoft.com/office/drawing/2014/main" id="{3FFBE018-B194-41A1-9622-FC04E55DB1CB}"/>
              </a:ext>
            </a:extLst>
          </p:cNvPr>
          <p:cNvSpPr/>
          <p:nvPr/>
        </p:nvSpPr>
        <p:spPr>
          <a:xfrm>
            <a:off x="2519982" y="9172022"/>
            <a:ext cx="990747" cy="630489"/>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531622">
              <a:defRPr sz="3185" cap="all">
                <a:latin typeface="Lato Regular"/>
                <a:ea typeface="Lato Regular"/>
                <a:cs typeface="Lato Regular"/>
                <a:sym typeface="Lato Regular"/>
              </a:defRPr>
            </a:lvl1pPr>
          </a:lstStyle>
          <a:p>
            <a:pPr lvl="0">
              <a:defRPr sz="1800" cap="none">
                <a:solidFill>
                  <a:srgbClr val="000000"/>
                </a:solidFill>
              </a:defRPr>
            </a:pPr>
            <a:r>
              <a:rPr lang="en-US" sz="4000" cap="all" dirty="0">
                <a:solidFill>
                  <a:srgbClr val="FFFFFF"/>
                </a:solidFill>
              </a:rPr>
              <a:t>88</a:t>
            </a:r>
            <a:endParaRPr sz="3185" cap="all" dirty="0">
              <a:solidFill>
                <a:srgbClr val="FFFFFF"/>
              </a:solidFill>
            </a:endParaRPr>
          </a:p>
        </p:txBody>
      </p:sp>
      <p:sp>
        <p:nvSpPr>
          <p:cNvPr id="67" name="Shape 429">
            <a:extLst>
              <a:ext uri="{FF2B5EF4-FFF2-40B4-BE49-F238E27FC236}">
                <a16:creationId xmlns:a16="http://schemas.microsoft.com/office/drawing/2014/main" id="{E14E6F05-0A66-4F05-9457-84FFFDB7FF55}"/>
              </a:ext>
            </a:extLst>
          </p:cNvPr>
          <p:cNvSpPr/>
          <p:nvPr/>
        </p:nvSpPr>
        <p:spPr>
          <a:xfrm rot="5400000">
            <a:off x="3392421" y="9107372"/>
            <a:ext cx="429525" cy="429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2"/>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68" name="Shape 430">
            <a:extLst>
              <a:ext uri="{FF2B5EF4-FFF2-40B4-BE49-F238E27FC236}">
                <a16:creationId xmlns:a16="http://schemas.microsoft.com/office/drawing/2014/main" id="{ECDBA2FC-C69C-4DDA-99AD-DF4EDBE07BEE}"/>
              </a:ext>
            </a:extLst>
          </p:cNvPr>
          <p:cNvSpPr/>
          <p:nvPr/>
        </p:nvSpPr>
        <p:spPr>
          <a:xfrm>
            <a:off x="2519785" y="9882290"/>
            <a:ext cx="991141" cy="949578"/>
          </a:xfrm>
          <a:prstGeom prst="rect">
            <a:avLst/>
          </a:prstGeom>
          <a:solidFill>
            <a:srgbClr val="3F454D"/>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71" name="Shape 423">
            <a:extLst>
              <a:ext uri="{FF2B5EF4-FFF2-40B4-BE49-F238E27FC236}">
                <a16:creationId xmlns:a16="http://schemas.microsoft.com/office/drawing/2014/main" id="{9158472F-6E29-4D11-81E5-6BE8E025C1B9}"/>
              </a:ext>
            </a:extLst>
          </p:cNvPr>
          <p:cNvSpPr/>
          <p:nvPr/>
        </p:nvSpPr>
        <p:spPr>
          <a:xfrm>
            <a:off x="2530868" y="9875411"/>
            <a:ext cx="969482" cy="88293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defRPr sz="2500"/>
            </a:lvl1pPr>
          </a:lstStyle>
          <a:p>
            <a:pPr>
              <a:defRPr sz="1800">
                <a:solidFill>
                  <a:srgbClr val="000000"/>
                </a:solidFill>
              </a:defRPr>
            </a:pPr>
            <a:r>
              <a:rPr lang="en-US" sz="4800" dirty="0">
                <a:solidFill>
                  <a:schemeClr val="bg1"/>
                </a:solidFill>
              </a:rPr>
              <a:t>¢</a:t>
            </a:r>
          </a:p>
        </p:txBody>
      </p:sp>
      <p:sp>
        <p:nvSpPr>
          <p:cNvPr id="72" name="Shape 1661">
            <a:extLst>
              <a:ext uri="{FF2B5EF4-FFF2-40B4-BE49-F238E27FC236}">
                <a16:creationId xmlns:a16="http://schemas.microsoft.com/office/drawing/2014/main" id="{A9048C09-B1BB-4FD7-B4FB-480A5D4136A1}"/>
              </a:ext>
            </a:extLst>
          </p:cNvPr>
          <p:cNvSpPr/>
          <p:nvPr/>
        </p:nvSpPr>
        <p:spPr>
          <a:xfrm>
            <a:off x="1942869" y="3194973"/>
            <a:ext cx="6144750" cy="1243468"/>
          </a:xfrm>
          <a:prstGeom prst="rect">
            <a:avLst/>
          </a:pr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73" name="Shape 1662">
            <a:extLst>
              <a:ext uri="{FF2B5EF4-FFF2-40B4-BE49-F238E27FC236}">
                <a16:creationId xmlns:a16="http://schemas.microsoft.com/office/drawing/2014/main" id="{2AD870A8-C6A7-4BBE-8C78-959D9A3CF959}"/>
              </a:ext>
            </a:extLst>
          </p:cNvPr>
          <p:cNvSpPr/>
          <p:nvPr/>
        </p:nvSpPr>
        <p:spPr>
          <a:xfrm>
            <a:off x="1961834" y="3511364"/>
            <a:ext cx="6124468"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Instance Types</a:t>
            </a:r>
            <a:endParaRPr sz="3500" cap="all" dirty="0">
              <a:solidFill>
                <a:srgbClr val="FFFFFF"/>
              </a:solidFill>
            </a:endParaRPr>
          </a:p>
        </p:txBody>
      </p:sp>
      <p:grpSp>
        <p:nvGrpSpPr>
          <p:cNvPr id="47" name="Group 46">
            <a:extLst>
              <a:ext uri="{FF2B5EF4-FFF2-40B4-BE49-F238E27FC236}">
                <a16:creationId xmlns:a16="http://schemas.microsoft.com/office/drawing/2014/main" id="{9532BD2C-F149-44FB-BB98-41509090CBAA}"/>
              </a:ext>
            </a:extLst>
          </p:cNvPr>
          <p:cNvGrpSpPr/>
          <p:nvPr/>
        </p:nvGrpSpPr>
        <p:grpSpPr>
          <a:xfrm>
            <a:off x="18654053" y="6841799"/>
            <a:ext cx="3726682" cy="2477606"/>
            <a:chOff x="18447518" y="6841799"/>
            <a:chExt cx="3726682" cy="2477606"/>
          </a:xfrm>
        </p:grpSpPr>
        <p:pic>
          <p:nvPicPr>
            <p:cNvPr id="48" name="Picture 4">
              <a:extLst>
                <a:ext uri="{FF2B5EF4-FFF2-40B4-BE49-F238E27FC236}">
                  <a16:creationId xmlns:a16="http://schemas.microsoft.com/office/drawing/2014/main" id="{703D7F36-C972-4DBB-BB16-B937EB50D090}"/>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447518" y="7102544"/>
              <a:ext cx="1956116" cy="195611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1E41D7C9-926E-4514-81CA-530068DFF864}"/>
                </a:ext>
              </a:extLst>
            </p:cNvPr>
            <p:cNvPicPr>
              <a:picLocks noChangeAspect="1" noChangeArrowheads="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l="21208" r="20211"/>
            <a:stretch/>
          </p:blipFill>
          <p:spPr bwMode="auto">
            <a:xfrm>
              <a:off x="19997057" y="6841799"/>
              <a:ext cx="2177143" cy="247760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Straight Connector 42">
            <a:extLst>
              <a:ext uri="{FF2B5EF4-FFF2-40B4-BE49-F238E27FC236}">
                <a16:creationId xmlns:a16="http://schemas.microsoft.com/office/drawing/2014/main" id="{6DBAE6BA-ECF5-4340-98AF-E85060107735}"/>
              </a:ext>
            </a:extLst>
          </p:cNvPr>
          <p:cNvCxnSpPr/>
          <p:nvPr/>
        </p:nvCxnSpPr>
        <p:spPr>
          <a:xfrm>
            <a:off x="9610972" y="4166787"/>
            <a:ext cx="0" cy="6543552"/>
          </a:xfrm>
          <a:prstGeom prst="line">
            <a:avLst/>
          </a:prstGeom>
          <a:noFill/>
          <a:ln w="28575" cap="flat">
            <a:solidFill>
              <a:schemeClr val="accent2"/>
            </a:solidFill>
            <a:prstDash val="solid"/>
            <a:miter lim="400000"/>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659377203"/>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594A7C-6C18-4BD9-84F5-0606BE693EED}"/>
              </a:ext>
            </a:extLst>
          </p:cNvPr>
          <p:cNvGrpSpPr/>
          <p:nvPr/>
        </p:nvGrpSpPr>
        <p:grpSpPr>
          <a:xfrm>
            <a:off x="2227701" y="3194973"/>
            <a:ext cx="6189470" cy="8708286"/>
            <a:chOff x="2227701" y="3194973"/>
            <a:chExt cx="6189470" cy="8708286"/>
          </a:xfrm>
        </p:grpSpPr>
        <p:sp>
          <p:nvSpPr>
            <p:cNvPr id="47" name="Shape 1658">
              <a:extLst>
                <a:ext uri="{FF2B5EF4-FFF2-40B4-BE49-F238E27FC236}">
                  <a16:creationId xmlns:a16="http://schemas.microsoft.com/office/drawing/2014/main" id="{D327D8E2-0695-438A-877D-90C7D47E8D04}"/>
                </a:ext>
              </a:extLst>
            </p:cNvPr>
            <p:cNvSpPr/>
            <p:nvPr/>
          </p:nvSpPr>
          <p:spPr>
            <a:xfrm>
              <a:off x="2844071" y="3194973"/>
              <a:ext cx="5555652" cy="8708286"/>
            </a:xfrm>
            <a:prstGeom prst="rect">
              <a:avLst/>
            </a:prstGeom>
            <a:solidFill>
              <a:srgbClr val="FFFFFF"/>
            </a:solidFill>
            <a:ln w="28575">
              <a:solidFill>
                <a:srgbClr val="82B445"/>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48" name="Shape 1661">
              <a:extLst>
                <a:ext uri="{FF2B5EF4-FFF2-40B4-BE49-F238E27FC236}">
                  <a16:creationId xmlns:a16="http://schemas.microsoft.com/office/drawing/2014/main" id="{54F3319D-0E90-4CFB-85BF-5F60C9EBC290}"/>
                </a:ext>
              </a:extLst>
            </p:cNvPr>
            <p:cNvSpPr/>
            <p:nvPr/>
          </p:nvSpPr>
          <p:spPr>
            <a:xfrm>
              <a:off x="2844070" y="3194974"/>
              <a:ext cx="5555652" cy="1243468"/>
            </a:xfrm>
            <a:prstGeom prst="rect">
              <a:avLst/>
            </a:prstGeom>
            <a:solidFill>
              <a:schemeClr val="accent3"/>
            </a:solidFill>
            <a:ln w="12700">
              <a:solidFill>
                <a:schemeClr val="accent3"/>
              </a:solidFill>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49" name="Shape 1662">
              <a:extLst>
                <a:ext uri="{FF2B5EF4-FFF2-40B4-BE49-F238E27FC236}">
                  <a16:creationId xmlns:a16="http://schemas.microsoft.com/office/drawing/2014/main" id="{D142ED66-70E5-43C2-BF06-4A2A6113FD7C}"/>
                </a:ext>
              </a:extLst>
            </p:cNvPr>
            <p:cNvSpPr/>
            <p:nvPr/>
          </p:nvSpPr>
          <p:spPr>
            <a:xfrm>
              <a:off x="2871602" y="3565031"/>
              <a:ext cx="5545569"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Azure-Hosted</a:t>
              </a:r>
              <a:endParaRPr sz="3500" cap="all" dirty="0">
                <a:solidFill>
                  <a:srgbClr val="FFFFFF"/>
                </a:solidFill>
              </a:endParaRPr>
            </a:p>
          </p:txBody>
        </p:sp>
        <p:pic>
          <p:nvPicPr>
            <p:cNvPr id="14" name="Graphic 13">
              <a:extLst>
                <a:ext uri="{FF2B5EF4-FFF2-40B4-BE49-F238E27FC236}">
                  <a16:creationId xmlns:a16="http://schemas.microsoft.com/office/drawing/2014/main" id="{78B99128-279B-452D-834C-B398F411AC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5247" y="4808499"/>
              <a:ext cx="1581912" cy="1581912"/>
            </a:xfrm>
            <a:prstGeom prst="rect">
              <a:avLst/>
            </a:prstGeom>
          </p:spPr>
        </p:pic>
        <p:pic>
          <p:nvPicPr>
            <p:cNvPr id="5184" name="Graphic 5183">
              <a:extLst>
                <a:ext uri="{FF2B5EF4-FFF2-40B4-BE49-F238E27FC236}">
                  <a16:creationId xmlns:a16="http://schemas.microsoft.com/office/drawing/2014/main" id="{BCC23D60-4C49-4F2B-842E-9638443844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5247" y="9745394"/>
              <a:ext cx="1581912" cy="1581912"/>
            </a:xfrm>
            <a:prstGeom prst="rect">
              <a:avLst/>
            </a:prstGeom>
          </p:spPr>
        </p:pic>
        <p:pic>
          <p:nvPicPr>
            <p:cNvPr id="5186" name="Graphic 5185">
              <a:extLst>
                <a:ext uri="{FF2B5EF4-FFF2-40B4-BE49-F238E27FC236}">
                  <a16:creationId xmlns:a16="http://schemas.microsoft.com/office/drawing/2014/main" id="{9A3CF4BE-3FA7-4154-913E-1AE7D74919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15247" y="7276946"/>
              <a:ext cx="1581912" cy="1581912"/>
            </a:xfrm>
            <a:prstGeom prst="rect">
              <a:avLst/>
            </a:prstGeom>
          </p:spPr>
        </p:pic>
        <p:pic>
          <p:nvPicPr>
            <p:cNvPr id="5" name="Picture 4">
              <a:extLst>
                <a:ext uri="{FF2B5EF4-FFF2-40B4-BE49-F238E27FC236}">
                  <a16:creationId xmlns:a16="http://schemas.microsoft.com/office/drawing/2014/main" id="{0B34D1FB-4B0A-4193-B957-BC26A98532D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r="18099" b="36359"/>
            <a:stretch/>
          </p:blipFill>
          <p:spPr>
            <a:xfrm>
              <a:off x="2227701" y="8660355"/>
              <a:ext cx="3940134" cy="3147237"/>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DE97628A-C9A5-4F0F-BBB6-FD0E7AD5655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1915" y="4709537"/>
              <a:ext cx="2369992" cy="1404518"/>
            </a:xfrm>
            <a:prstGeom prst="rect">
              <a:avLst/>
            </a:prstGeom>
          </p:spPr>
        </p:pic>
        <p:pic>
          <p:nvPicPr>
            <p:cNvPr id="27" name="Picture 26" descr="A close up of a green screen&#10;&#10;Description automatically generated">
              <a:extLst>
                <a:ext uri="{FF2B5EF4-FFF2-40B4-BE49-F238E27FC236}">
                  <a16:creationId xmlns:a16="http://schemas.microsoft.com/office/drawing/2014/main" id="{ABE4BDAE-A764-4FEA-B6F1-D8A0BA2262D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78893" y="5522516"/>
              <a:ext cx="2367861" cy="1406650"/>
            </a:xfrm>
            <a:prstGeom prst="rect">
              <a:avLst/>
            </a:prstGeom>
          </p:spPr>
        </p:pic>
        <p:pic>
          <p:nvPicPr>
            <p:cNvPr id="28" name="Picture 27" descr="A picture containing grass, green&#10;&#10;Description automatically generated">
              <a:extLst>
                <a:ext uri="{FF2B5EF4-FFF2-40B4-BE49-F238E27FC236}">
                  <a16:creationId xmlns:a16="http://schemas.microsoft.com/office/drawing/2014/main" id="{762D16AA-ECC0-4267-91AB-28806EDB178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13740" y="6337627"/>
              <a:ext cx="2369992" cy="1406650"/>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84B94B49-7AAD-4550-B617-7BF3181FA7F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50718" y="7152739"/>
              <a:ext cx="2369992" cy="1406650"/>
            </a:xfrm>
            <a:prstGeom prst="rect">
              <a:avLst/>
            </a:prstGeom>
          </p:spPr>
        </p:pic>
      </p:grpSp>
      <p:sp>
        <p:nvSpPr>
          <p:cNvPr id="5198" name="Shape 5198"/>
          <p:cNvSpPr>
            <a:spLocks noGrp="1"/>
          </p:cNvSpPr>
          <p:nvPr>
            <p:ph type="title"/>
          </p:nvPr>
        </p:nvSpPr>
        <p:spPr>
          <a:prstGeom prst="rect">
            <a:avLst/>
          </a:prstGeom>
        </p:spPr>
        <p:txBody>
          <a:bodyPr/>
          <a:lstStyle/>
          <a:p>
            <a:pPr lvl="0">
              <a:defRPr sz="1800" cap="none">
                <a:solidFill>
                  <a:srgbClr val="000000"/>
                </a:solidFill>
              </a:defRPr>
            </a:pPr>
            <a:r>
              <a:rPr lang="en-US" sz="9000" cap="all" dirty="0">
                <a:solidFill>
                  <a:schemeClr val="accent1"/>
                </a:solidFill>
              </a:rPr>
              <a:t>Visual Studio Online</a:t>
            </a:r>
            <a:endParaRPr sz="9000" cap="all" dirty="0">
              <a:solidFill>
                <a:schemeClr val="accent1"/>
              </a:solidFill>
            </a:endParaRPr>
          </a:p>
        </p:txBody>
      </p:sp>
      <p:sp>
        <p:nvSpPr>
          <p:cNvPr id="18" name="TextBox 17">
            <a:extLst>
              <a:ext uri="{FF2B5EF4-FFF2-40B4-BE49-F238E27FC236}">
                <a16:creationId xmlns:a16="http://schemas.microsoft.com/office/drawing/2014/main" id="{8BD70F2B-0AE4-49CF-984C-DC48C043A352}"/>
              </a:ext>
            </a:extLst>
          </p:cNvPr>
          <p:cNvSpPr txBox="1"/>
          <p:nvPr/>
        </p:nvSpPr>
        <p:spPr>
          <a:xfrm>
            <a:off x="5616900" y="6255427"/>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Compute</a:t>
            </a:r>
          </a:p>
        </p:txBody>
      </p:sp>
      <p:sp>
        <p:nvSpPr>
          <p:cNvPr id="43" name="TextBox 42">
            <a:extLst>
              <a:ext uri="{FF2B5EF4-FFF2-40B4-BE49-F238E27FC236}">
                <a16:creationId xmlns:a16="http://schemas.microsoft.com/office/drawing/2014/main" id="{F0866D8D-FE1C-4FD8-9696-7A8C057B810E}"/>
              </a:ext>
            </a:extLst>
          </p:cNvPr>
          <p:cNvSpPr txBox="1"/>
          <p:nvPr/>
        </p:nvSpPr>
        <p:spPr>
          <a:xfrm>
            <a:off x="5616900" y="11252662"/>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Storage</a:t>
            </a:r>
          </a:p>
        </p:txBody>
      </p:sp>
      <p:sp>
        <p:nvSpPr>
          <p:cNvPr id="44" name="TextBox 43">
            <a:extLst>
              <a:ext uri="{FF2B5EF4-FFF2-40B4-BE49-F238E27FC236}">
                <a16:creationId xmlns:a16="http://schemas.microsoft.com/office/drawing/2014/main" id="{8A23334A-BA95-4250-943B-E0097899A7F7}"/>
              </a:ext>
            </a:extLst>
          </p:cNvPr>
          <p:cNvSpPr txBox="1"/>
          <p:nvPr/>
        </p:nvSpPr>
        <p:spPr>
          <a:xfrm>
            <a:off x="5616900" y="8760250"/>
            <a:ext cx="3178607" cy="51360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tx1"/>
                </a:solidFill>
                <a:effectLst/>
                <a:uFillTx/>
                <a:latin typeface="+mj-lt"/>
                <a:ea typeface="+mj-ea"/>
                <a:cs typeface="+mj-cs"/>
                <a:sym typeface="Lato Light"/>
              </a:rPr>
              <a:t>Network</a:t>
            </a:r>
          </a:p>
        </p:txBody>
      </p:sp>
      <p:cxnSp>
        <p:nvCxnSpPr>
          <p:cNvPr id="21" name="Straight Arrow Connector 20">
            <a:extLst>
              <a:ext uri="{FF2B5EF4-FFF2-40B4-BE49-F238E27FC236}">
                <a16:creationId xmlns:a16="http://schemas.microsoft.com/office/drawing/2014/main" id="{39285873-19A8-4E09-AFE1-9BD73101F33B}"/>
              </a:ext>
            </a:extLst>
          </p:cNvPr>
          <p:cNvCxnSpPr>
            <a:cxnSpLocks/>
            <a:stCxn id="54" idx="1"/>
          </p:cNvCxnSpPr>
          <p:nvPr/>
        </p:nvCxnSpPr>
        <p:spPr>
          <a:xfrm flipH="1">
            <a:off x="8038273" y="7549116"/>
            <a:ext cx="1509236" cy="0"/>
          </a:xfrm>
          <a:prstGeom prst="straightConnector1">
            <a:avLst/>
          </a:prstGeom>
          <a:noFill/>
          <a:ln w="127000" cap="flat">
            <a:solidFill>
              <a:schemeClr val="accent1"/>
            </a:solidFill>
            <a:prstDash val="solid"/>
            <a:miter lim="400000"/>
            <a:headEnd type="oval" w="lg" len="lg"/>
            <a:tailEnd type="triangle" w="lg" len="lg"/>
          </a:ln>
          <a:effectLst/>
        </p:spPr>
        <p:style>
          <a:lnRef idx="0">
            <a:scrgbClr r="0" g="0" b="0"/>
          </a:lnRef>
          <a:fillRef idx="0">
            <a:scrgbClr r="0" g="0" b="0"/>
          </a:fillRef>
          <a:effectRef idx="0">
            <a:scrgbClr r="0" g="0" b="0"/>
          </a:effectRef>
          <a:fontRef idx="none"/>
        </p:style>
      </p:cxnSp>
      <p:sp>
        <p:nvSpPr>
          <p:cNvPr id="30" name="Shape 1658">
            <a:extLst>
              <a:ext uri="{FF2B5EF4-FFF2-40B4-BE49-F238E27FC236}">
                <a16:creationId xmlns:a16="http://schemas.microsoft.com/office/drawing/2014/main" id="{9E588EDD-FF10-4655-BCEF-36AE185C197C}"/>
              </a:ext>
            </a:extLst>
          </p:cNvPr>
          <p:cNvSpPr/>
          <p:nvPr/>
        </p:nvSpPr>
        <p:spPr>
          <a:xfrm>
            <a:off x="16026021" y="3194973"/>
            <a:ext cx="5555652" cy="8708286"/>
          </a:xfrm>
          <a:prstGeom prst="rect">
            <a:avLst/>
          </a:prstGeom>
          <a:solidFill>
            <a:srgbClr val="FFFFFF"/>
          </a:solidFill>
          <a:ln w="28575">
            <a:solidFill>
              <a:schemeClr val="accent2"/>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31" name="Shape 1661">
            <a:extLst>
              <a:ext uri="{FF2B5EF4-FFF2-40B4-BE49-F238E27FC236}">
                <a16:creationId xmlns:a16="http://schemas.microsoft.com/office/drawing/2014/main" id="{C47FA9D6-0921-48DA-89A7-0F6DA7F5B2BF}"/>
              </a:ext>
            </a:extLst>
          </p:cNvPr>
          <p:cNvSpPr/>
          <p:nvPr/>
        </p:nvSpPr>
        <p:spPr>
          <a:xfrm>
            <a:off x="16026020" y="3194974"/>
            <a:ext cx="5555652" cy="1243468"/>
          </a:xfrm>
          <a:prstGeom prst="rect">
            <a:avLst/>
          </a:prstGeom>
          <a:solidFill>
            <a:schemeClr val="accent2"/>
          </a:solidFill>
          <a:ln w="12700">
            <a:solidFill>
              <a:schemeClr val="accent3"/>
            </a:solidFill>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32" name="Shape 1662">
            <a:extLst>
              <a:ext uri="{FF2B5EF4-FFF2-40B4-BE49-F238E27FC236}">
                <a16:creationId xmlns:a16="http://schemas.microsoft.com/office/drawing/2014/main" id="{7C4D84A8-7208-4909-B69F-2CABF381C2B8}"/>
              </a:ext>
            </a:extLst>
          </p:cNvPr>
          <p:cNvSpPr/>
          <p:nvPr/>
        </p:nvSpPr>
        <p:spPr>
          <a:xfrm>
            <a:off x="16053552" y="3565031"/>
            <a:ext cx="5545569" cy="6412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Self-Hosted</a:t>
            </a:r>
            <a:endParaRPr sz="3500" cap="all" dirty="0">
              <a:solidFill>
                <a:srgbClr val="FFFFFF"/>
              </a:solidFill>
            </a:endParaRPr>
          </a:p>
        </p:txBody>
      </p:sp>
      <p:cxnSp>
        <p:nvCxnSpPr>
          <p:cNvPr id="46" name="Straight Arrow Connector 45">
            <a:extLst>
              <a:ext uri="{FF2B5EF4-FFF2-40B4-BE49-F238E27FC236}">
                <a16:creationId xmlns:a16="http://schemas.microsoft.com/office/drawing/2014/main" id="{9BC2F0BA-4747-4C8C-850D-0B56C5C74572}"/>
              </a:ext>
            </a:extLst>
          </p:cNvPr>
          <p:cNvCxnSpPr>
            <a:cxnSpLocks/>
            <a:stCxn id="54" idx="3"/>
          </p:cNvCxnSpPr>
          <p:nvPr/>
        </p:nvCxnSpPr>
        <p:spPr>
          <a:xfrm>
            <a:off x="14895683" y="7549116"/>
            <a:ext cx="1473963" cy="0"/>
          </a:xfrm>
          <a:prstGeom prst="straightConnector1">
            <a:avLst/>
          </a:prstGeom>
          <a:noFill/>
          <a:ln w="127000" cap="flat">
            <a:solidFill>
              <a:schemeClr val="accent1"/>
            </a:solidFill>
            <a:prstDash val="solid"/>
            <a:miter lim="400000"/>
            <a:headEnd type="oval" w="lg" len="lg"/>
            <a:tailEnd type="triangle" w="lg" len="lg"/>
          </a:ln>
          <a:effectLst/>
        </p:spPr>
        <p:style>
          <a:lnRef idx="0">
            <a:scrgbClr r="0" g="0" b="0"/>
          </a:lnRef>
          <a:fillRef idx="0">
            <a:scrgbClr r="0" g="0" b="0"/>
          </a:fillRef>
          <a:effectRef idx="0">
            <a:scrgbClr r="0" g="0" b="0"/>
          </a:effectRef>
          <a:fontRef idx="none"/>
        </p:style>
      </p:cxnSp>
      <p:sp>
        <p:nvSpPr>
          <p:cNvPr id="54" name="Shape 1658">
            <a:extLst>
              <a:ext uri="{FF2B5EF4-FFF2-40B4-BE49-F238E27FC236}">
                <a16:creationId xmlns:a16="http://schemas.microsoft.com/office/drawing/2014/main" id="{82D3211F-C200-4648-BB47-2D469FBC1C5C}"/>
              </a:ext>
            </a:extLst>
          </p:cNvPr>
          <p:cNvSpPr/>
          <p:nvPr/>
        </p:nvSpPr>
        <p:spPr>
          <a:xfrm>
            <a:off x="9547509" y="3194973"/>
            <a:ext cx="5348174" cy="8708285"/>
          </a:xfrm>
          <a:prstGeom prst="rect">
            <a:avLst/>
          </a:prstGeom>
          <a:solidFill>
            <a:srgbClr val="FFFFFF"/>
          </a:solidFill>
          <a:ln w="28575">
            <a:solidFill>
              <a:schemeClr val="accent1"/>
            </a:solidFill>
            <a:miter lim="400000"/>
          </a:ln>
          <a:effectLst/>
        </p:spPr>
        <p:txBody>
          <a:bodyPr lIns="50800" tIns="50800" rIns="50800" bIns="50800" anchor="ctr"/>
          <a:lstStyle/>
          <a:p>
            <a:pPr lvl="0" defTabSz="825500">
              <a:defRPr sz="3200">
                <a:latin typeface="+mn-lt"/>
                <a:ea typeface="+mn-ea"/>
                <a:cs typeface="+mn-cs"/>
                <a:sym typeface="Helvetica Light"/>
              </a:defRPr>
            </a:pPr>
            <a:endParaRPr dirty="0"/>
          </a:p>
        </p:txBody>
      </p:sp>
      <p:sp>
        <p:nvSpPr>
          <p:cNvPr id="55" name="Shape 1661">
            <a:extLst>
              <a:ext uri="{FF2B5EF4-FFF2-40B4-BE49-F238E27FC236}">
                <a16:creationId xmlns:a16="http://schemas.microsoft.com/office/drawing/2014/main" id="{B25141CB-39FB-4A23-AFD4-9CC68238B30D}"/>
              </a:ext>
            </a:extLst>
          </p:cNvPr>
          <p:cNvSpPr/>
          <p:nvPr/>
        </p:nvSpPr>
        <p:spPr>
          <a:xfrm>
            <a:off x="9547509" y="3160755"/>
            <a:ext cx="5348174" cy="1243468"/>
          </a:xfrm>
          <a:prstGeom prst="rect">
            <a:avLst/>
          </a:prstGeom>
          <a:solidFill>
            <a:schemeClr val="accent1"/>
          </a:solidFill>
          <a:ln w="12700">
            <a:solidFill>
              <a:schemeClr val="accent3"/>
            </a:solidFill>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56" name="Shape 1662">
            <a:extLst>
              <a:ext uri="{FF2B5EF4-FFF2-40B4-BE49-F238E27FC236}">
                <a16:creationId xmlns:a16="http://schemas.microsoft.com/office/drawing/2014/main" id="{9614E1D5-9289-4AF8-92C4-8E61F06C28BE}"/>
              </a:ext>
            </a:extLst>
          </p:cNvPr>
          <p:cNvSpPr/>
          <p:nvPr/>
        </p:nvSpPr>
        <p:spPr>
          <a:xfrm>
            <a:off x="9575041" y="3480246"/>
            <a:ext cx="5293110" cy="6350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3500" cap="all">
                <a:latin typeface="Lato Regular"/>
                <a:ea typeface="Lato Regular"/>
                <a:cs typeface="Lato Regular"/>
                <a:sym typeface="Lato Regular"/>
              </a:defRPr>
            </a:lvl1pPr>
          </a:lstStyle>
          <a:p>
            <a:pPr lvl="0">
              <a:defRPr sz="1800" cap="none">
                <a:solidFill>
                  <a:srgbClr val="000000"/>
                </a:solidFill>
              </a:defRPr>
            </a:pPr>
            <a:r>
              <a:rPr lang="en-US" sz="3500" cap="all" dirty="0">
                <a:solidFill>
                  <a:srgbClr val="FFFFFF"/>
                </a:solidFill>
              </a:rPr>
              <a:t>Editors</a:t>
            </a:r>
            <a:endParaRPr sz="3500" cap="all" dirty="0">
              <a:solidFill>
                <a:srgbClr val="FFFFFF"/>
              </a:solidFill>
            </a:endParaRPr>
          </a:p>
        </p:txBody>
      </p:sp>
      <p:pic>
        <p:nvPicPr>
          <p:cNvPr id="1026" name="Picture 2">
            <a:extLst>
              <a:ext uri="{FF2B5EF4-FFF2-40B4-BE49-F238E27FC236}">
                <a16:creationId xmlns:a16="http://schemas.microsoft.com/office/drawing/2014/main" id="{27F01044-23CE-4D68-87A9-33E99381DEB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426095" y="7582757"/>
            <a:ext cx="2868586" cy="28685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F0BF89D-0D35-48CF-8C40-01ACDE920BB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27249" y="4714170"/>
            <a:ext cx="2868586" cy="28685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ux, the official Linux mascot">
            <a:extLst>
              <a:ext uri="{FF2B5EF4-FFF2-40B4-BE49-F238E27FC236}">
                <a16:creationId xmlns:a16="http://schemas.microsoft.com/office/drawing/2014/main" id="{D5EC39D8-9261-4C44-A8E4-6D5D090EC74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045445" y="8952600"/>
            <a:ext cx="2430368" cy="28667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a:extLst>
              <a:ext uri="{FF2B5EF4-FFF2-40B4-BE49-F238E27FC236}">
                <a16:creationId xmlns:a16="http://schemas.microsoft.com/office/drawing/2014/main" id="{F23E7FE3-41CA-4DD5-A6B3-42B27D0894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258396" y="4636255"/>
            <a:ext cx="1926400" cy="19264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4">
            <a:extLst>
              <a:ext uri="{FF2B5EF4-FFF2-40B4-BE49-F238E27FC236}">
                <a16:creationId xmlns:a16="http://schemas.microsoft.com/office/drawing/2014/main" id="{941FA43E-C5A1-4078-96B3-43320F9E713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283795" y="9598549"/>
            <a:ext cx="1875602" cy="187560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A44AF8BF-8E1A-4690-A029-75C180E435E2}"/>
              </a:ext>
            </a:extLst>
          </p:cNvPr>
          <p:cNvGrpSpPr/>
          <p:nvPr/>
        </p:nvGrpSpPr>
        <p:grpSpPr>
          <a:xfrm>
            <a:off x="10358255" y="6841799"/>
            <a:ext cx="3726682" cy="2477606"/>
            <a:chOff x="18447518" y="6841799"/>
            <a:chExt cx="3726682" cy="2477606"/>
          </a:xfrm>
        </p:grpSpPr>
        <p:pic>
          <p:nvPicPr>
            <p:cNvPr id="38" name="Picture 4">
              <a:extLst>
                <a:ext uri="{FF2B5EF4-FFF2-40B4-BE49-F238E27FC236}">
                  <a16:creationId xmlns:a16="http://schemas.microsoft.com/office/drawing/2014/main" id="{E924D442-781C-4B4E-89BB-46B008058749}"/>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8447518" y="7102544"/>
              <a:ext cx="1956116" cy="195611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a:extLst>
                <a:ext uri="{FF2B5EF4-FFF2-40B4-BE49-F238E27FC236}">
                  <a16:creationId xmlns:a16="http://schemas.microsoft.com/office/drawing/2014/main" id="{DEDDEA16-0314-412A-AB83-8A57E814DD86}"/>
                </a:ext>
              </a:extLst>
            </p:cNvPr>
            <p:cNvPicPr>
              <a:picLocks noChangeAspect="1" noChangeArrowheads="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1208" r="20211"/>
            <a:stretch/>
          </p:blipFill>
          <p:spPr bwMode="auto">
            <a:xfrm>
              <a:off x="19997057" y="6841799"/>
              <a:ext cx="2177143" cy="2477606"/>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Shape 418">
            <a:extLst>
              <a:ext uri="{FF2B5EF4-FFF2-40B4-BE49-F238E27FC236}">
                <a16:creationId xmlns:a16="http://schemas.microsoft.com/office/drawing/2014/main" id="{BF5F1497-6E7E-4A88-8CD9-44ACF8DA96DE}"/>
              </a:ext>
            </a:extLst>
          </p:cNvPr>
          <p:cNvSpPr/>
          <p:nvPr/>
        </p:nvSpPr>
        <p:spPr>
          <a:xfrm>
            <a:off x="21877013" y="5436476"/>
            <a:ext cx="1638763" cy="949578"/>
          </a:xfrm>
          <a:prstGeom prst="rect">
            <a:avLst/>
          </a:prstGeom>
          <a:solidFill>
            <a:schemeClr val="accent1"/>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66" name="Shape 419">
            <a:extLst>
              <a:ext uri="{FF2B5EF4-FFF2-40B4-BE49-F238E27FC236}">
                <a16:creationId xmlns:a16="http://schemas.microsoft.com/office/drawing/2014/main" id="{BB95BE09-2B6B-4FF2-9F2B-606B1057A676}"/>
              </a:ext>
            </a:extLst>
          </p:cNvPr>
          <p:cNvSpPr/>
          <p:nvPr/>
        </p:nvSpPr>
        <p:spPr>
          <a:xfrm>
            <a:off x="21877211" y="5670404"/>
            <a:ext cx="1638565"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defTabSz="531622">
              <a:defRPr sz="3185" cap="all">
                <a:latin typeface="Lato Regular"/>
                <a:ea typeface="Lato Regular"/>
                <a:cs typeface="Lato Regular"/>
                <a:sym typeface="Lato Regular"/>
              </a:defRPr>
            </a:lvl1pPr>
          </a:lstStyle>
          <a:p>
            <a:pPr>
              <a:defRPr sz="1800" cap="none">
                <a:solidFill>
                  <a:srgbClr val="000000"/>
                </a:solidFill>
              </a:defRPr>
            </a:pPr>
            <a:r>
              <a:rPr lang="en-US" sz="4000" cap="all" dirty="0">
                <a:solidFill>
                  <a:schemeClr val="bg1"/>
                </a:solidFill>
              </a:rPr>
              <a:t>Free!</a:t>
            </a:r>
            <a:endParaRPr lang="en-US" sz="4300" cap="none" dirty="0">
              <a:solidFill>
                <a:schemeClr val="bg1"/>
              </a:solidFill>
            </a:endParaRPr>
          </a:p>
          <a:p>
            <a:pPr lvl="0">
              <a:defRPr sz="1800" cap="none">
                <a:solidFill>
                  <a:srgbClr val="000000"/>
                </a:solidFill>
              </a:defRPr>
            </a:pPr>
            <a:endParaRPr sz="3185" cap="all" dirty="0">
              <a:solidFill>
                <a:srgbClr val="FFFFFF"/>
              </a:solidFill>
            </a:endParaRPr>
          </a:p>
        </p:txBody>
      </p:sp>
      <p:sp>
        <p:nvSpPr>
          <p:cNvPr id="67" name="Shape 420">
            <a:extLst>
              <a:ext uri="{FF2B5EF4-FFF2-40B4-BE49-F238E27FC236}">
                <a16:creationId xmlns:a16="http://schemas.microsoft.com/office/drawing/2014/main" id="{7371A301-98F7-4621-BFF5-3E0F01B6E8D1}"/>
              </a:ext>
            </a:extLst>
          </p:cNvPr>
          <p:cNvSpPr/>
          <p:nvPr/>
        </p:nvSpPr>
        <p:spPr>
          <a:xfrm rot="5400000" flipV="1">
            <a:off x="21478900" y="5623134"/>
            <a:ext cx="429526" cy="3947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69" name="Shape 423">
            <a:extLst>
              <a:ext uri="{FF2B5EF4-FFF2-40B4-BE49-F238E27FC236}">
                <a16:creationId xmlns:a16="http://schemas.microsoft.com/office/drawing/2014/main" id="{12B21235-222A-4957-BA2A-399EC5123F99}"/>
              </a:ext>
            </a:extLst>
          </p:cNvPr>
          <p:cNvSpPr/>
          <p:nvPr/>
        </p:nvSpPr>
        <p:spPr>
          <a:xfrm>
            <a:off x="21882265" y="6323683"/>
            <a:ext cx="969482" cy="882933"/>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defRPr sz="2500"/>
            </a:lvl1pPr>
          </a:lstStyle>
          <a:p>
            <a:pPr>
              <a:defRPr sz="1800">
                <a:solidFill>
                  <a:srgbClr val="000000"/>
                </a:solidFill>
              </a:defRPr>
            </a:pPr>
            <a:endParaRPr lang="en-US" sz="4800" dirty="0">
              <a:solidFill>
                <a:schemeClr val="bg1"/>
              </a:solidFill>
            </a:endParaRPr>
          </a:p>
        </p:txBody>
      </p:sp>
      <p:sp>
        <p:nvSpPr>
          <p:cNvPr id="40" name="Shape 5591">
            <a:extLst>
              <a:ext uri="{FF2B5EF4-FFF2-40B4-BE49-F238E27FC236}">
                <a16:creationId xmlns:a16="http://schemas.microsoft.com/office/drawing/2014/main" id="{518674E0-D2E9-4B7C-8A11-08DA539DF4DD}"/>
              </a:ext>
            </a:extLst>
          </p:cNvPr>
          <p:cNvSpPr/>
          <p:nvPr/>
        </p:nvSpPr>
        <p:spPr>
          <a:xfrm>
            <a:off x="23774510" y="13316392"/>
            <a:ext cx="458876" cy="278811"/>
          </a:xfrm>
          <a:custGeom>
            <a:avLst/>
            <a:gdLst/>
            <a:ahLst/>
            <a:cxnLst>
              <a:cxn ang="0">
                <a:pos x="wd2" y="hd2"/>
              </a:cxn>
              <a:cxn ang="5400000">
                <a:pos x="wd2" y="hd2"/>
              </a:cxn>
              <a:cxn ang="10800000">
                <a:pos x="wd2" y="hd2"/>
              </a:cxn>
              <a:cxn ang="16200000">
                <a:pos x="wd2" y="hd2"/>
              </a:cxn>
            </a:cxnLst>
            <a:rect l="0" t="0" r="r" b="b"/>
            <a:pathLst>
              <a:path w="21600" h="21600" extrusionOk="0">
                <a:moveTo>
                  <a:pt x="21600" y="19145"/>
                </a:moveTo>
                <a:cubicBezTo>
                  <a:pt x="21600" y="20618"/>
                  <a:pt x="20712" y="21600"/>
                  <a:pt x="20121" y="21600"/>
                </a:cubicBezTo>
                <a:cubicBezTo>
                  <a:pt x="1479" y="21600"/>
                  <a:pt x="1479" y="21600"/>
                  <a:pt x="1479" y="21600"/>
                </a:cubicBezTo>
                <a:cubicBezTo>
                  <a:pt x="592" y="21600"/>
                  <a:pt x="0" y="20618"/>
                  <a:pt x="0" y="19145"/>
                </a:cubicBezTo>
                <a:cubicBezTo>
                  <a:pt x="0" y="2455"/>
                  <a:pt x="0" y="2455"/>
                  <a:pt x="0" y="2455"/>
                </a:cubicBezTo>
                <a:cubicBezTo>
                  <a:pt x="0" y="982"/>
                  <a:pt x="592" y="0"/>
                  <a:pt x="1479" y="0"/>
                </a:cubicBezTo>
                <a:cubicBezTo>
                  <a:pt x="20121" y="0"/>
                  <a:pt x="20121" y="0"/>
                  <a:pt x="20121" y="0"/>
                </a:cubicBezTo>
                <a:cubicBezTo>
                  <a:pt x="20712" y="0"/>
                  <a:pt x="21600" y="982"/>
                  <a:pt x="21600" y="2455"/>
                </a:cubicBezTo>
                <a:lnTo>
                  <a:pt x="21600" y="19145"/>
                </a:lnTo>
                <a:close/>
                <a:moveTo>
                  <a:pt x="20121" y="2455"/>
                </a:moveTo>
                <a:cubicBezTo>
                  <a:pt x="1479" y="2455"/>
                  <a:pt x="1479" y="2455"/>
                  <a:pt x="1479" y="2455"/>
                </a:cubicBezTo>
                <a:cubicBezTo>
                  <a:pt x="1479" y="19145"/>
                  <a:pt x="1479" y="19145"/>
                  <a:pt x="1479" y="19145"/>
                </a:cubicBezTo>
                <a:cubicBezTo>
                  <a:pt x="20121" y="19145"/>
                  <a:pt x="20121" y="19145"/>
                  <a:pt x="20121" y="19145"/>
                </a:cubicBezTo>
                <a:lnTo>
                  <a:pt x="20121" y="2455"/>
                </a:lnTo>
                <a:close/>
                <a:moveTo>
                  <a:pt x="4142" y="6873"/>
                </a:moveTo>
                <a:cubicBezTo>
                  <a:pt x="4142" y="7364"/>
                  <a:pt x="4142" y="7364"/>
                  <a:pt x="4142" y="7364"/>
                </a:cubicBezTo>
                <a:cubicBezTo>
                  <a:pt x="2959" y="7364"/>
                  <a:pt x="2959" y="7364"/>
                  <a:pt x="2959" y="7364"/>
                </a:cubicBezTo>
                <a:cubicBezTo>
                  <a:pt x="2959" y="7364"/>
                  <a:pt x="2663" y="7364"/>
                  <a:pt x="2663" y="6873"/>
                </a:cubicBezTo>
                <a:cubicBezTo>
                  <a:pt x="2663" y="5400"/>
                  <a:pt x="2663" y="5400"/>
                  <a:pt x="2663" y="5400"/>
                </a:cubicBezTo>
                <a:cubicBezTo>
                  <a:pt x="2663" y="4909"/>
                  <a:pt x="2959" y="4909"/>
                  <a:pt x="2959" y="4909"/>
                </a:cubicBezTo>
                <a:cubicBezTo>
                  <a:pt x="4142" y="4909"/>
                  <a:pt x="4142" y="4909"/>
                  <a:pt x="4142" y="4909"/>
                </a:cubicBezTo>
                <a:cubicBezTo>
                  <a:pt x="4142" y="4909"/>
                  <a:pt x="4142" y="4909"/>
                  <a:pt x="4142" y="5400"/>
                </a:cubicBezTo>
                <a:lnTo>
                  <a:pt x="4142" y="6873"/>
                </a:lnTo>
                <a:close/>
                <a:moveTo>
                  <a:pt x="5622" y="11782"/>
                </a:moveTo>
                <a:cubicBezTo>
                  <a:pt x="5622" y="11782"/>
                  <a:pt x="5622" y="12273"/>
                  <a:pt x="5622" y="12273"/>
                </a:cubicBezTo>
                <a:cubicBezTo>
                  <a:pt x="2959" y="12273"/>
                  <a:pt x="2959" y="12273"/>
                  <a:pt x="2959" y="12273"/>
                </a:cubicBezTo>
                <a:cubicBezTo>
                  <a:pt x="2959" y="12273"/>
                  <a:pt x="2663" y="11782"/>
                  <a:pt x="2663" y="11782"/>
                </a:cubicBezTo>
                <a:cubicBezTo>
                  <a:pt x="2663" y="9818"/>
                  <a:pt x="2663" y="9818"/>
                  <a:pt x="2663" y="9818"/>
                </a:cubicBezTo>
                <a:cubicBezTo>
                  <a:pt x="2663" y="9818"/>
                  <a:pt x="2959" y="9818"/>
                  <a:pt x="2959" y="9818"/>
                </a:cubicBezTo>
                <a:cubicBezTo>
                  <a:pt x="5622" y="9818"/>
                  <a:pt x="5622" y="9818"/>
                  <a:pt x="5622" y="9818"/>
                </a:cubicBezTo>
                <a:cubicBezTo>
                  <a:pt x="5622" y="9818"/>
                  <a:pt x="5622" y="9818"/>
                  <a:pt x="5622" y="9818"/>
                </a:cubicBezTo>
                <a:lnTo>
                  <a:pt x="5622" y="11782"/>
                </a:lnTo>
                <a:close/>
                <a:moveTo>
                  <a:pt x="4142" y="16691"/>
                </a:moveTo>
                <a:cubicBezTo>
                  <a:pt x="4142" y="16691"/>
                  <a:pt x="4142" y="16691"/>
                  <a:pt x="4142" y="16691"/>
                </a:cubicBezTo>
                <a:cubicBezTo>
                  <a:pt x="2959" y="16691"/>
                  <a:pt x="2959" y="16691"/>
                  <a:pt x="2959" y="16691"/>
                </a:cubicBezTo>
                <a:cubicBezTo>
                  <a:pt x="2959" y="16691"/>
                  <a:pt x="2663" y="16691"/>
                  <a:pt x="2663" y="16691"/>
                </a:cubicBezTo>
                <a:cubicBezTo>
                  <a:pt x="2663" y="14727"/>
                  <a:pt x="2663" y="14727"/>
                  <a:pt x="2663" y="14727"/>
                </a:cubicBezTo>
                <a:cubicBezTo>
                  <a:pt x="2663" y="14727"/>
                  <a:pt x="2959" y="14236"/>
                  <a:pt x="2959" y="14236"/>
                </a:cubicBezTo>
                <a:cubicBezTo>
                  <a:pt x="4142" y="14236"/>
                  <a:pt x="4142" y="14236"/>
                  <a:pt x="4142" y="14236"/>
                </a:cubicBezTo>
                <a:cubicBezTo>
                  <a:pt x="4142" y="14236"/>
                  <a:pt x="4142" y="14727"/>
                  <a:pt x="4142" y="14727"/>
                </a:cubicBezTo>
                <a:lnTo>
                  <a:pt x="4142" y="16691"/>
                </a:lnTo>
                <a:close/>
                <a:moveTo>
                  <a:pt x="7101" y="6873"/>
                </a:moveTo>
                <a:cubicBezTo>
                  <a:pt x="7101" y="7364"/>
                  <a:pt x="7101" y="7364"/>
                  <a:pt x="6805" y="7364"/>
                </a:cubicBezTo>
                <a:cubicBezTo>
                  <a:pt x="5918" y="7364"/>
                  <a:pt x="5918" y="7364"/>
                  <a:pt x="5918" y="7364"/>
                </a:cubicBezTo>
                <a:cubicBezTo>
                  <a:pt x="5622" y="7364"/>
                  <a:pt x="5622" y="7364"/>
                  <a:pt x="5622" y="6873"/>
                </a:cubicBezTo>
                <a:cubicBezTo>
                  <a:pt x="5622" y="5400"/>
                  <a:pt x="5622" y="5400"/>
                  <a:pt x="5622" y="5400"/>
                </a:cubicBezTo>
                <a:cubicBezTo>
                  <a:pt x="5622" y="4909"/>
                  <a:pt x="5622" y="4909"/>
                  <a:pt x="5918" y="4909"/>
                </a:cubicBezTo>
                <a:cubicBezTo>
                  <a:pt x="6805" y="4909"/>
                  <a:pt x="6805" y="4909"/>
                  <a:pt x="6805" y="4909"/>
                </a:cubicBezTo>
                <a:cubicBezTo>
                  <a:pt x="7101" y="4909"/>
                  <a:pt x="7101" y="4909"/>
                  <a:pt x="7101" y="5400"/>
                </a:cubicBezTo>
                <a:lnTo>
                  <a:pt x="7101" y="6873"/>
                </a:lnTo>
                <a:close/>
                <a:moveTo>
                  <a:pt x="15682" y="16691"/>
                </a:moveTo>
                <a:cubicBezTo>
                  <a:pt x="15682" y="16691"/>
                  <a:pt x="15682" y="16691"/>
                  <a:pt x="15682" y="16691"/>
                </a:cubicBezTo>
                <a:cubicBezTo>
                  <a:pt x="5918" y="16691"/>
                  <a:pt x="5918" y="16691"/>
                  <a:pt x="5918" y="16691"/>
                </a:cubicBezTo>
                <a:cubicBezTo>
                  <a:pt x="5622" y="16691"/>
                  <a:pt x="5622" y="16691"/>
                  <a:pt x="5622" y="16691"/>
                </a:cubicBezTo>
                <a:cubicBezTo>
                  <a:pt x="5622" y="14727"/>
                  <a:pt x="5622" y="14727"/>
                  <a:pt x="5622" y="14727"/>
                </a:cubicBezTo>
                <a:cubicBezTo>
                  <a:pt x="5622" y="14727"/>
                  <a:pt x="5622" y="14236"/>
                  <a:pt x="5918" y="14236"/>
                </a:cubicBezTo>
                <a:cubicBezTo>
                  <a:pt x="15682" y="14236"/>
                  <a:pt x="15682" y="14236"/>
                  <a:pt x="15682" y="14236"/>
                </a:cubicBezTo>
                <a:cubicBezTo>
                  <a:pt x="15682" y="14236"/>
                  <a:pt x="15682" y="14727"/>
                  <a:pt x="15682" y="14727"/>
                </a:cubicBezTo>
                <a:lnTo>
                  <a:pt x="15682" y="16691"/>
                </a:lnTo>
                <a:close/>
                <a:moveTo>
                  <a:pt x="8581" y="11782"/>
                </a:moveTo>
                <a:cubicBezTo>
                  <a:pt x="8581" y="11782"/>
                  <a:pt x="8581" y="12273"/>
                  <a:pt x="8285" y="12273"/>
                </a:cubicBezTo>
                <a:cubicBezTo>
                  <a:pt x="7397" y="12273"/>
                  <a:pt x="7397" y="12273"/>
                  <a:pt x="7397" y="12273"/>
                </a:cubicBezTo>
                <a:cubicBezTo>
                  <a:pt x="7101" y="12273"/>
                  <a:pt x="7101" y="11782"/>
                  <a:pt x="7101" y="11782"/>
                </a:cubicBezTo>
                <a:cubicBezTo>
                  <a:pt x="7101" y="9818"/>
                  <a:pt x="7101" y="9818"/>
                  <a:pt x="7101" y="9818"/>
                </a:cubicBezTo>
                <a:cubicBezTo>
                  <a:pt x="7101" y="9818"/>
                  <a:pt x="7101" y="9818"/>
                  <a:pt x="7397" y="9818"/>
                </a:cubicBezTo>
                <a:cubicBezTo>
                  <a:pt x="8285" y="9818"/>
                  <a:pt x="8285" y="9818"/>
                  <a:pt x="8285" y="9818"/>
                </a:cubicBezTo>
                <a:cubicBezTo>
                  <a:pt x="8581" y="9818"/>
                  <a:pt x="8581" y="9818"/>
                  <a:pt x="8581" y="9818"/>
                </a:cubicBezTo>
                <a:lnTo>
                  <a:pt x="8581" y="11782"/>
                </a:lnTo>
                <a:close/>
                <a:moveTo>
                  <a:pt x="10060" y="6873"/>
                </a:moveTo>
                <a:cubicBezTo>
                  <a:pt x="10060" y="7364"/>
                  <a:pt x="10060" y="7364"/>
                  <a:pt x="9764" y="7364"/>
                </a:cubicBezTo>
                <a:cubicBezTo>
                  <a:pt x="8877" y="7364"/>
                  <a:pt x="8877" y="7364"/>
                  <a:pt x="8877" y="7364"/>
                </a:cubicBezTo>
                <a:cubicBezTo>
                  <a:pt x="8581" y="7364"/>
                  <a:pt x="8581" y="7364"/>
                  <a:pt x="8581" y="6873"/>
                </a:cubicBezTo>
                <a:cubicBezTo>
                  <a:pt x="8581" y="5400"/>
                  <a:pt x="8581" y="5400"/>
                  <a:pt x="8581" y="5400"/>
                </a:cubicBezTo>
                <a:cubicBezTo>
                  <a:pt x="8581" y="4909"/>
                  <a:pt x="8581" y="4909"/>
                  <a:pt x="8877" y="4909"/>
                </a:cubicBezTo>
                <a:cubicBezTo>
                  <a:pt x="9764" y="4909"/>
                  <a:pt x="9764" y="4909"/>
                  <a:pt x="9764" y="4909"/>
                </a:cubicBezTo>
                <a:cubicBezTo>
                  <a:pt x="10060" y="4909"/>
                  <a:pt x="10060" y="4909"/>
                  <a:pt x="10060" y="5400"/>
                </a:cubicBezTo>
                <a:lnTo>
                  <a:pt x="10060" y="6873"/>
                </a:lnTo>
                <a:close/>
                <a:moveTo>
                  <a:pt x="11540" y="11782"/>
                </a:moveTo>
                <a:cubicBezTo>
                  <a:pt x="11540" y="11782"/>
                  <a:pt x="11244" y="12273"/>
                  <a:pt x="11244" y="12273"/>
                </a:cubicBezTo>
                <a:cubicBezTo>
                  <a:pt x="10060" y="12273"/>
                  <a:pt x="10060" y="12273"/>
                  <a:pt x="10060" y="12273"/>
                </a:cubicBezTo>
                <a:cubicBezTo>
                  <a:pt x="10060" y="12273"/>
                  <a:pt x="10060" y="11782"/>
                  <a:pt x="10060" y="11782"/>
                </a:cubicBezTo>
                <a:cubicBezTo>
                  <a:pt x="10060" y="9818"/>
                  <a:pt x="10060" y="9818"/>
                  <a:pt x="10060" y="9818"/>
                </a:cubicBezTo>
                <a:cubicBezTo>
                  <a:pt x="10060" y="9818"/>
                  <a:pt x="10060" y="9818"/>
                  <a:pt x="10060" y="9818"/>
                </a:cubicBezTo>
                <a:cubicBezTo>
                  <a:pt x="11244" y="9818"/>
                  <a:pt x="11244" y="9818"/>
                  <a:pt x="11244" y="9818"/>
                </a:cubicBezTo>
                <a:cubicBezTo>
                  <a:pt x="11244" y="9818"/>
                  <a:pt x="11540" y="9818"/>
                  <a:pt x="11540" y="9818"/>
                </a:cubicBezTo>
                <a:lnTo>
                  <a:pt x="11540" y="11782"/>
                </a:lnTo>
                <a:close/>
                <a:moveTo>
                  <a:pt x="12723" y="6873"/>
                </a:moveTo>
                <a:cubicBezTo>
                  <a:pt x="12723" y="7364"/>
                  <a:pt x="12723" y="7364"/>
                  <a:pt x="12723" y="7364"/>
                </a:cubicBezTo>
                <a:cubicBezTo>
                  <a:pt x="11540" y="7364"/>
                  <a:pt x="11540" y="7364"/>
                  <a:pt x="11540" y="7364"/>
                </a:cubicBezTo>
                <a:cubicBezTo>
                  <a:pt x="11540" y="7364"/>
                  <a:pt x="11540" y="7364"/>
                  <a:pt x="11540" y="6873"/>
                </a:cubicBezTo>
                <a:cubicBezTo>
                  <a:pt x="11540" y="5400"/>
                  <a:pt x="11540" y="5400"/>
                  <a:pt x="11540" y="5400"/>
                </a:cubicBezTo>
                <a:cubicBezTo>
                  <a:pt x="11540" y="4909"/>
                  <a:pt x="11540" y="4909"/>
                  <a:pt x="11540" y="4909"/>
                </a:cubicBezTo>
                <a:cubicBezTo>
                  <a:pt x="12723" y="4909"/>
                  <a:pt x="12723" y="4909"/>
                  <a:pt x="12723" y="4909"/>
                </a:cubicBezTo>
                <a:cubicBezTo>
                  <a:pt x="12723" y="4909"/>
                  <a:pt x="12723" y="4909"/>
                  <a:pt x="12723" y="5400"/>
                </a:cubicBezTo>
                <a:lnTo>
                  <a:pt x="12723" y="6873"/>
                </a:lnTo>
                <a:close/>
                <a:moveTo>
                  <a:pt x="14203" y="11782"/>
                </a:moveTo>
                <a:cubicBezTo>
                  <a:pt x="14203" y="11782"/>
                  <a:pt x="14203" y="12273"/>
                  <a:pt x="14203" y="12273"/>
                </a:cubicBezTo>
                <a:cubicBezTo>
                  <a:pt x="13019" y="12273"/>
                  <a:pt x="13019" y="12273"/>
                  <a:pt x="13019" y="12273"/>
                </a:cubicBezTo>
                <a:cubicBezTo>
                  <a:pt x="13019" y="12273"/>
                  <a:pt x="12723" y="11782"/>
                  <a:pt x="12723" y="11782"/>
                </a:cubicBezTo>
                <a:cubicBezTo>
                  <a:pt x="12723" y="9818"/>
                  <a:pt x="12723" y="9818"/>
                  <a:pt x="12723" y="9818"/>
                </a:cubicBezTo>
                <a:cubicBezTo>
                  <a:pt x="12723" y="9818"/>
                  <a:pt x="13019" y="9818"/>
                  <a:pt x="13019" y="9818"/>
                </a:cubicBezTo>
                <a:cubicBezTo>
                  <a:pt x="14203" y="9818"/>
                  <a:pt x="14203" y="9818"/>
                  <a:pt x="14203" y="9818"/>
                </a:cubicBezTo>
                <a:cubicBezTo>
                  <a:pt x="14203" y="9818"/>
                  <a:pt x="14203" y="9818"/>
                  <a:pt x="14203" y="9818"/>
                </a:cubicBezTo>
                <a:lnTo>
                  <a:pt x="14203" y="11782"/>
                </a:lnTo>
                <a:close/>
                <a:moveTo>
                  <a:pt x="15682" y="6873"/>
                </a:moveTo>
                <a:cubicBezTo>
                  <a:pt x="15682" y="7364"/>
                  <a:pt x="15682" y="7364"/>
                  <a:pt x="15682" y="7364"/>
                </a:cubicBezTo>
                <a:cubicBezTo>
                  <a:pt x="14499" y="7364"/>
                  <a:pt x="14499" y="7364"/>
                  <a:pt x="14499" y="7364"/>
                </a:cubicBezTo>
                <a:cubicBezTo>
                  <a:pt x="14499" y="7364"/>
                  <a:pt x="14203" y="7364"/>
                  <a:pt x="14203" y="6873"/>
                </a:cubicBezTo>
                <a:cubicBezTo>
                  <a:pt x="14203" y="5400"/>
                  <a:pt x="14203" y="5400"/>
                  <a:pt x="14203" y="5400"/>
                </a:cubicBezTo>
                <a:cubicBezTo>
                  <a:pt x="14203" y="4909"/>
                  <a:pt x="14499" y="4909"/>
                  <a:pt x="14499" y="4909"/>
                </a:cubicBezTo>
                <a:cubicBezTo>
                  <a:pt x="15682" y="4909"/>
                  <a:pt x="15682" y="4909"/>
                  <a:pt x="15682" y="4909"/>
                </a:cubicBezTo>
                <a:cubicBezTo>
                  <a:pt x="15682" y="4909"/>
                  <a:pt x="15682" y="4909"/>
                  <a:pt x="15682" y="5400"/>
                </a:cubicBezTo>
                <a:lnTo>
                  <a:pt x="15682" y="6873"/>
                </a:lnTo>
                <a:close/>
                <a:moveTo>
                  <a:pt x="18641" y="11782"/>
                </a:moveTo>
                <a:cubicBezTo>
                  <a:pt x="18641" y="11782"/>
                  <a:pt x="18641" y="12273"/>
                  <a:pt x="18345" y="12273"/>
                </a:cubicBezTo>
                <a:cubicBezTo>
                  <a:pt x="15978" y="12273"/>
                  <a:pt x="15978" y="12273"/>
                  <a:pt x="15978" y="12273"/>
                </a:cubicBezTo>
                <a:cubicBezTo>
                  <a:pt x="15682" y="12273"/>
                  <a:pt x="15682" y="11782"/>
                  <a:pt x="15682" y="11782"/>
                </a:cubicBezTo>
                <a:cubicBezTo>
                  <a:pt x="15682" y="9818"/>
                  <a:pt x="15682" y="9818"/>
                  <a:pt x="15682" y="9818"/>
                </a:cubicBezTo>
                <a:cubicBezTo>
                  <a:pt x="15682" y="9818"/>
                  <a:pt x="15682" y="9818"/>
                  <a:pt x="15978" y="9818"/>
                </a:cubicBezTo>
                <a:cubicBezTo>
                  <a:pt x="17162" y="9818"/>
                  <a:pt x="17162" y="9818"/>
                  <a:pt x="17162" y="9818"/>
                </a:cubicBezTo>
                <a:cubicBezTo>
                  <a:pt x="17162" y="5400"/>
                  <a:pt x="17162" y="5400"/>
                  <a:pt x="17162" y="5400"/>
                </a:cubicBezTo>
                <a:cubicBezTo>
                  <a:pt x="17162" y="4909"/>
                  <a:pt x="17162" y="4909"/>
                  <a:pt x="17458" y="4909"/>
                </a:cubicBezTo>
                <a:cubicBezTo>
                  <a:pt x="18345" y="4909"/>
                  <a:pt x="18345" y="4909"/>
                  <a:pt x="18345" y="4909"/>
                </a:cubicBezTo>
                <a:cubicBezTo>
                  <a:pt x="18641" y="4909"/>
                  <a:pt x="18641" y="4909"/>
                  <a:pt x="18641" y="5400"/>
                </a:cubicBezTo>
                <a:lnTo>
                  <a:pt x="18641" y="11782"/>
                </a:lnTo>
                <a:close/>
                <a:moveTo>
                  <a:pt x="18641" y="16691"/>
                </a:moveTo>
                <a:cubicBezTo>
                  <a:pt x="18641" y="16691"/>
                  <a:pt x="18641" y="16691"/>
                  <a:pt x="18345" y="16691"/>
                </a:cubicBezTo>
                <a:cubicBezTo>
                  <a:pt x="17458" y="16691"/>
                  <a:pt x="17458" y="16691"/>
                  <a:pt x="17458" y="16691"/>
                </a:cubicBezTo>
                <a:cubicBezTo>
                  <a:pt x="17162" y="16691"/>
                  <a:pt x="17162" y="16691"/>
                  <a:pt x="17162" y="16691"/>
                </a:cubicBezTo>
                <a:cubicBezTo>
                  <a:pt x="17162" y="14727"/>
                  <a:pt x="17162" y="14727"/>
                  <a:pt x="17162" y="14727"/>
                </a:cubicBezTo>
                <a:cubicBezTo>
                  <a:pt x="17162" y="14727"/>
                  <a:pt x="17162" y="14236"/>
                  <a:pt x="17458" y="14236"/>
                </a:cubicBezTo>
                <a:cubicBezTo>
                  <a:pt x="18345" y="14236"/>
                  <a:pt x="18345" y="14236"/>
                  <a:pt x="18345" y="14236"/>
                </a:cubicBezTo>
                <a:cubicBezTo>
                  <a:pt x="18641" y="14236"/>
                  <a:pt x="18641" y="14727"/>
                  <a:pt x="18641" y="14727"/>
                </a:cubicBezTo>
                <a:lnTo>
                  <a:pt x="18641" y="16691"/>
                </a:lnTo>
                <a:close/>
              </a:path>
            </a:pathLst>
          </a:custGeom>
          <a:solidFill>
            <a:schemeClr val="bg2"/>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Tree>
    <p:extLst>
      <p:ext uri="{BB962C8B-B14F-4D97-AF65-F5344CB8AC3E}">
        <p14:creationId xmlns:p14="http://schemas.microsoft.com/office/powerpoint/2010/main" val="323226681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4" name="Shape 4814"/>
          <p:cNvSpPr>
            <a:spLocks noGrp="1"/>
          </p:cNvSpPr>
          <p:nvPr>
            <p:ph type="title"/>
          </p:nvPr>
        </p:nvSpPr>
        <p:spPr>
          <a:prstGeom prst="rect">
            <a:avLst/>
          </a:prstGeom>
        </p:spPr>
        <p:txBody>
          <a:bodyPr/>
          <a:lstStyle/>
          <a:p>
            <a:pPr lvl="0">
              <a:defRPr sz="1800" cap="none">
                <a:solidFill>
                  <a:srgbClr val="000000"/>
                </a:solidFill>
              </a:defRPr>
            </a:pPr>
            <a:r>
              <a:rPr lang="en-US" sz="9000" cap="all" dirty="0">
                <a:solidFill>
                  <a:schemeClr val="accent1"/>
                </a:solidFill>
              </a:rPr>
              <a:t>Summary + Questions</a:t>
            </a:r>
            <a:endParaRPr sz="9000" cap="all" dirty="0">
              <a:solidFill>
                <a:schemeClr val="accent1"/>
              </a:solidFill>
            </a:endParaRPr>
          </a:p>
        </p:txBody>
      </p:sp>
      <p:pic>
        <p:nvPicPr>
          <p:cNvPr id="9" name="Graphic 8">
            <a:extLst>
              <a:ext uri="{FF2B5EF4-FFF2-40B4-BE49-F238E27FC236}">
                <a16:creationId xmlns:a16="http://schemas.microsoft.com/office/drawing/2014/main" id="{7DA44C81-EE3F-4E27-9EC2-2DC1AA4A8B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33567" y="5650133"/>
            <a:ext cx="7276804" cy="7276804"/>
          </a:xfrm>
          <a:prstGeom prst="rect">
            <a:avLst/>
          </a:prstGeom>
        </p:spPr>
      </p:pic>
      <p:sp>
        <p:nvSpPr>
          <p:cNvPr id="5" name="TextBox 4">
            <a:extLst>
              <a:ext uri="{FF2B5EF4-FFF2-40B4-BE49-F238E27FC236}">
                <a16:creationId xmlns:a16="http://schemas.microsoft.com/office/drawing/2014/main" id="{1B50CE27-CB44-40C2-9900-5D9FDA03096B}"/>
              </a:ext>
            </a:extLst>
          </p:cNvPr>
          <p:cNvSpPr txBox="1"/>
          <p:nvPr/>
        </p:nvSpPr>
        <p:spPr>
          <a:xfrm>
            <a:off x="15455314" y="12512125"/>
            <a:ext cx="7782676"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rtl="0" latinLnBrk="1" hangingPunct="0"/>
            <a:r>
              <a:rPr lang="en-US" sz="2800" dirty="0">
                <a:hlinkClick r:id="rId4"/>
              </a:rPr>
              <a:t>https://aka.ms/vsoblog</a:t>
            </a:r>
            <a:endParaRPr kumimoji="0" lang="en-US" sz="2800" b="0" i="0" u="none" strike="noStrike" cap="none" spc="0" normalizeH="0" baseline="0" dirty="0">
              <a:ln>
                <a:noFill/>
              </a:ln>
              <a:solidFill>
                <a:schemeClr val="accent1"/>
              </a:solidFill>
              <a:effectLst/>
              <a:uFillTx/>
              <a:latin typeface="+mj-lt"/>
              <a:ea typeface="+mj-ea"/>
              <a:cs typeface="+mj-cs"/>
              <a:sym typeface="Lato Light"/>
            </a:endParaRPr>
          </a:p>
        </p:txBody>
      </p:sp>
      <p:grpSp>
        <p:nvGrpSpPr>
          <p:cNvPr id="11" name="Group 10">
            <a:extLst>
              <a:ext uri="{FF2B5EF4-FFF2-40B4-BE49-F238E27FC236}">
                <a16:creationId xmlns:a16="http://schemas.microsoft.com/office/drawing/2014/main" id="{8B391A9C-2EF1-4EBC-9A3A-2FC1AB0A7978}"/>
              </a:ext>
            </a:extLst>
          </p:cNvPr>
          <p:cNvGrpSpPr/>
          <p:nvPr/>
        </p:nvGrpSpPr>
        <p:grpSpPr>
          <a:xfrm>
            <a:off x="2429497" y="3369584"/>
            <a:ext cx="8862642" cy="3909697"/>
            <a:chOff x="2448137" y="3900152"/>
            <a:chExt cx="5602567" cy="2471538"/>
          </a:xfrm>
        </p:grpSpPr>
        <p:sp>
          <p:nvSpPr>
            <p:cNvPr id="4971" name="Shape 4971"/>
            <p:cNvSpPr/>
            <p:nvPr/>
          </p:nvSpPr>
          <p:spPr>
            <a:xfrm>
              <a:off x="2448137" y="3918379"/>
              <a:ext cx="5602567" cy="7124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chorCtr="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5400" cap="all" dirty="0">
                  <a:solidFill>
                    <a:srgbClr val="3F454D"/>
                  </a:solidFill>
                </a:rPr>
                <a:t>Visual studio Online</a:t>
              </a:r>
              <a:endParaRPr sz="5400" cap="all" dirty="0">
                <a:solidFill>
                  <a:srgbClr val="3F454D"/>
                </a:solidFill>
              </a:endParaRPr>
            </a:p>
          </p:txBody>
        </p:sp>
        <p:grpSp>
          <p:nvGrpSpPr>
            <p:cNvPr id="10" name="Group 9">
              <a:extLst>
                <a:ext uri="{FF2B5EF4-FFF2-40B4-BE49-F238E27FC236}">
                  <a16:creationId xmlns:a16="http://schemas.microsoft.com/office/drawing/2014/main" id="{D82F0BA2-A8A9-4B48-82ED-F59C5F2E228B}"/>
                </a:ext>
              </a:extLst>
            </p:cNvPr>
            <p:cNvGrpSpPr/>
            <p:nvPr/>
          </p:nvGrpSpPr>
          <p:grpSpPr>
            <a:xfrm>
              <a:off x="2459771" y="4764242"/>
              <a:ext cx="3486470" cy="1607448"/>
              <a:chOff x="1025453" y="523275"/>
              <a:chExt cx="5373798" cy="2477606"/>
            </a:xfrm>
          </p:grpSpPr>
          <p:pic>
            <p:nvPicPr>
              <p:cNvPr id="23" name="Picture 10">
                <a:extLst>
                  <a:ext uri="{FF2B5EF4-FFF2-40B4-BE49-F238E27FC236}">
                    <a16:creationId xmlns:a16="http://schemas.microsoft.com/office/drawing/2014/main" id="{595CFE83-3AA5-4CC3-9EC8-BCE8675773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5453" y="805073"/>
                <a:ext cx="1926400" cy="1926400"/>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3A9BBFF2-1B7A-4F72-9041-2D3271AA061F}"/>
                  </a:ext>
                </a:extLst>
              </p:cNvPr>
              <p:cNvGrpSpPr/>
              <p:nvPr/>
            </p:nvGrpSpPr>
            <p:grpSpPr>
              <a:xfrm>
                <a:off x="2672569" y="523275"/>
                <a:ext cx="3726682" cy="2477606"/>
                <a:chOff x="18447518" y="6841799"/>
                <a:chExt cx="3726682" cy="2477606"/>
              </a:xfrm>
            </p:grpSpPr>
            <p:pic>
              <p:nvPicPr>
                <p:cNvPr id="25" name="Picture 4">
                  <a:extLst>
                    <a:ext uri="{FF2B5EF4-FFF2-40B4-BE49-F238E27FC236}">
                      <a16:creationId xmlns:a16="http://schemas.microsoft.com/office/drawing/2014/main" id="{CD1F8EBB-A956-4639-BBAF-58D28DDF974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447518" y="7102544"/>
                  <a:ext cx="1956116" cy="19561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F4DDF702-F9C9-4AA4-B948-59AA48C6E3E7}"/>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21208" r="20211"/>
                <a:stretch/>
              </p:blipFill>
              <p:spPr bwMode="auto">
                <a:xfrm>
                  <a:off x="19997057" y="6841799"/>
                  <a:ext cx="2177143" cy="2477606"/>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9" name="Picture 6" descr="Tux, the official Linux mascot">
              <a:extLst>
                <a:ext uri="{FF2B5EF4-FFF2-40B4-BE49-F238E27FC236}">
                  <a16:creationId xmlns:a16="http://schemas.microsoft.com/office/drawing/2014/main" id="{15DECA7C-F248-4E77-A154-7C86DA9866F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87964" y="4764242"/>
              <a:ext cx="1362740" cy="1607448"/>
            </a:xfrm>
            <a:prstGeom prst="rect">
              <a:avLst/>
            </a:prstGeom>
            <a:noFill/>
            <a:extLst>
              <a:ext uri="{909E8E84-426E-40DD-AFC4-6F175D3DCCD1}">
                <a14:hiddenFill xmlns:a14="http://schemas.microsoft.com/office/drawing/2010/main">
                  <a:solidFill>
                    <a:srgbClr val="FFFFFF"/>
                  </a:solidFill>
                </a14:hiddenFill>
              </a:ext>
            </a:extLst>
          </p:spPr>
        </p:pic>
        <p:sp>
          <p:nvSpPr>
            <p:cNvPr id="30" name="Shape 417">
              <a:extLst>
                <a:ext uri="{FF2B5EF4-FFF2-40B4-BE49-F238E27FC236}">
                  <a16:creationId xmlns:a16="http://schemas.microsoft.com/office/drawing/2014/main" id="{0BDEF1E7-622D-4354-B6FD-646C11BD30B3}"/>
                </a:ext>
              </a:extLst>
            </p:cNvPr>
            <p:cNvSpPr/>
            <p:nvPr/>
          </p:nvSpPr>
          <p:spPr>
            <a:xfrm>
              <a:off x="2448137" y="3900152"/>
              <a:ext cx="3523863" cy="6164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spcBef>
                  <a:spcPts val="4200"/>
                </a:spcBef>
                <a:defRPr sz="2500" cap="all">
                  <a:solidFill>
                    <a:srgbClr val="196390"/>
                  </a:solidFill>
                  <a:latin typeface="Lato Regular"/>
                  <a:ea typeface="Lato Regular"/>
                  <a:cs typeface="Lato Regular"/>
                  <a:sym typeface="Lato Regular"/>
                </a:defRPr>
              </a:lvl1pPr>
            </a:lstStyle>
            <a:p>
              <a:pPr lvl="0">
                <a:defRPr sz="1800" cap="none">
                  <a:solidFill>
                    <a:srgbClr val="000000"/>
                  </a:solidFill>
                </a:defRPr>
              </a:pPr>
              <a:r>
                <a:rPr lang="en-US" sz="2000" cap="all" dirty="0">
                  <a:solidFill>
                    <a:schemeClr val="accent1"/>
                  </a:solidFill>
                </a:rPr>
                <a:t>Public preview</a:t>
              </a:r>
              <a:endParaRPr sz="2000" cap="all" dirty="0">
                <a:solidFill>
                  <a:schemeClr val="accent1"/>
                </a:solidFill>
              </a:endParaRPr>
            </a:p>
          </p:txBody>
        </p:sp>
      </p:grpSp>
      <p:grpSp>
        <p:nvGrpSpPr>
          <p:cNvPr id="12" name="Group 11">
            <a:extLst>
              <a:ext uri="{FF2B5EF4-FFF2-40B4-BE49-F238E27FC236}">
                <a16:creationId xmlns:a16="http://schemas.microsoft.com/office/drawing/2014/main" id="{E4532A9E-E5C7-4A60-BA6E-A6849C736CC3}"/>
              </a:ext>
            </a:extLst>
          </p:cNvPr>
          <p:cNvGrpSpPr/>
          <p:nvPr/>
        </p:nvGrpSpPr>
        <p:grpSpPr>
          <a:xfrm>
            <a:off x="1820384" y="9061875"/>
            <a:ext cx="4232072" cy="2124536"/>
            <a:chOff x="2316994" y="7202215"/>
            <a:chExt cx="5136596" cy="2578615"/>
          </a:xfrm>
        </p:grpSpPr>
        <p:pic>
          <p:nvPicPr>
            <p:cNvPr id="27" name="Picture 14">
              <a:extLst>
                <a:ext uri="{FF2B5EF4-FFF2-40B4-BE49-F238E27FC236}">
                  <a16:creationId xmlns:a16="http://schemas.microsoft.com/office/drawing/2014/main" id="{7D2E5F28-33EE-4D8F-8A44-FD152DB67F9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16994" y="8297407"/>
              <a:ext cx="1392982" cy="1392982"/>
            </a:xfrm>
            <a:prstGeom prst="rect">
              <a:avLst/>
            </a:prstGeom>
            <a:noFill/>
            <a:extLst>
              <a:ext uri="{909E8E84-426E-40DD-AFC4-6F175D3DCCD1}">
                <a14:hiddenFill xmlns:a14="http://schemas.microsoft.com/office/drawing/2010/main">
                  <a:solidFill>
                    <a:srgbClr val="FFFFFF"/>
                  </a:solidFill>
                </a14:hiddenFill>
              </a:ext>
            </a:extLst>
          </p:spPr>
        </p:pic>
        <p:sp>
          <p:nvSpPr>
            <p:cNvPr id="31" name="Shape 4971">
              <a:extLst>
                <a:ext uri="{FF2B5EF4-FFF2-40B4-BE49-F238E27FC236}">
                  <a16:creationId xmlns:a16="http://schemas.microsoft.com/office/drawing/2014/main" id="{C929A873-BA1F-4FAB-AF73-228456F97BF6}"/>
                </a:ext>
              </a:extLst>
            </p:cNvPr>
            <p:cNvSpPr/>
            <p:nvPr/>
          </p:nvSpPr>
          <p:spPr>
            <a:xfrm>
              <a:off x="2324766" y="7344311"/>
              <a:ext cx="5128824" cy="71248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chorCtr="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2800" cap="all" dirty="0">
                  <a:solidFill>
                    <a:srgbClr val="3F454D"/>
                  </a:solidFill>
                </a:rPr>
                <a:t>Visual studio Online</a:t>
              </a:r>
              <a:endParaRPr sz="2800" cap="all" dirty="0">
                <a:solidFill>
                  <a:srgbClr val="3F454D"/>
                </a:solidFill>
              </a:endParaRPr>
            </a:p>
          </p:txBody>
        </p:sp>
        <p:sp>
          <p:nvSpPr>
            <p:cNvPr id="38" name="Shape 417">
              <a:extLst>
                <a:ext uri="{FF2B5EF4-FFF2-40B4-BE49-F238E27FC236}">
                  <a16:creationId xmlns:a16="http://schemas.microsoft.com/office/drawing/2014/main" id="{796BC407-8B9C-4D42-AFF1-71485BE47C4F}"/>
                </a:ext>
              </a:extLst>
            </p:cNvPr>
            <p:cNvSpPr/>
            <p:nvPr/>
          </p:nvSpPr>
          <p:spPr>
            <a:xfrm>
              <a:off x="2324766" y="7202215"/>
              <a:ext cx="3523863" cy="6164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spcBef>
                  <a:spcPts val="4200"/>
                </a:spcBef>
                <a:defRPr sz="2500" cap="all">
                  <a:solidFill>
                    <a:srgbClr val="196390"/>
                  </a:solidFill>
                  <a:latin typeface="Lato Regular"/>
                  <a:ea typeface="Lato Regular"/>
                  <a:cs typeface="Lato Regular"/>
                  <a:sym typeface="Lato Regular"/>
                </a:defRPr>
              </a:lvl1pPr>
            </a:lstStyle>
            <a:p>
              <a:pPr lvl="0">
                <a:defRPr sz="1800" cap="none">
                  <a:solidFill>
                    <a:srgbClr val="000000"/>
                  </a:solidFill>
                </a:defRPr>
              </a:pPr>
              <a:r>
                <a:rPr lang="en-US" sz="1600" cap="all" dirty="0">
                  <a:solidFill>
                    <a:schemeClr val="accent1"/>
                  </a:solidFill>
                </a:rPr>
                <a:t>Private preview</a:t>
              </a:r>
              <a:endParaRPr sz="1600" cap="all" dirty="0">
                <a:solidFill>
                  <a:schemeClr val="accent1"/>
                </a:solidFill>
              </a:endParaRPr>
            </a:p>
          </p:txBody>
        </p:sp>
        <p:pic>
          <p:nvPicPr>
            <p:cNvPr id="39" name="Picture 4">
              <a:extLst>
                <a:ext uri="{FF2B5EF4-FFF2-40B4-BE49-F238E27FC236}">
                  <a16:creationId xmlns:a16="http://schemas.microsoft.com/office/drawing/2014/main" id="{2A30448A-F9C0-4AB0-82F9-5D69513E41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8891" y="8198892"/>
              <a:ext cx="1581938" cy="15819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242B53B4-5526-4A41-8792-AD5F4EAE732F}"/>
              </a:ext>
            </a:extLst>
          </p:cNvPr>
          <p:cNvGrpSpPr/>
          <p:nvPr/>
        </p:nvGrpSpPr>
        <p:grpSpPr>
          <a:xfrm>
            <a:off x="7956704" y="9072542"/>
            <a:ext cx="4825520" cy="2103202"/>
            <a:chOff x="2267508" y="9968962"/>
            <a:chExt cx="5856882" cy="2552723"/>
          </a:xfrm>
        </p:grpSpPr>
        <p:pic>
          <p:nvPicPr>
            <p:cNvPr id="15" name="Picture 2">
              <a:extLst>
                <a:ext uri="{FF2B5EF4-FFF2-40B4-BE49-F238E27FC236}">
                  <a16:creationId xmlns:a16="http://schemas.microsoft.com/office/drawing/2014/main" id="{B05BC654-67DC-45DB-B571-5FC7E7EE147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67867" y="10939773"/>
              <a:ext cx="1581912" cy="15819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A6B1F6A5-1C18-4558-90B3-C7CC6ABBD2D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74229" y="10939773"/>
              <a:ext cx="1581912" cy="1581912"/>
            </a:xfrm>
            <a:prstGeom prst="rect">
              <a:avLst/>
            </a:prstGeom>
            <a:noFill/>
            <a:extLst>
              <a:ext uri="{909E8E84-426E-40DD-AFC4-6F175D3DCCD1}">
                <a14:hiddenFill xmlns:a14="http://schemas.microsoft.com/office/drawing/2010/main">
                  <a:solidFill>
                    <a:srgbClr val="FFFFFF"/>
                  </a:solidFill>
                </a14:hiddenFill>
              </a:ext>
            </a:extLst>
          </p:spPr>
        </p:pic>
        <p:sp>
          <p:nvSpPr>
            <p:cNvPr id="41" name="Shape 4971">
              <a:extLst>
                <a:ext uri="{FF2B5EF4-FFF2-40B4-BE49-F238E27FC236}">
                  <a16:creationId xmlns:a16="http://schemas.microsoft.com/office/drawing/2014/main" id="{B920A0DA-72B6-49B9-A9C4-EC81392A151D}"/>
                </a:ext>
              </a:extLst>
            </p:cNvPr>
            <p:cNvSpPr/>
            <p:nvPr/>
          </p:nvSpPr>
          <p:spPr>
            <a:xfrm>
              <a:off x="2267508" y="10111058"/>
              <a:ext cx="5856882" cy="7124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chorCtr="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2800" cap="all" dirty="0">
                  <a:solidFill>
                    <a:srgbClr val="3F454D"/>
                  </a:solidFill>
                </a:rPr>
                <a:t>Live Share &amp; IntelliCode</a:t>
              </a:r>
              <a:endParaRPr sz="2800" cap="all" dirty="0">
                <a:solidFill>
                  <a:srgbClr val="3F454D"/>
                </a:solidFill>
              </a:endParaRPr>
            </a:p>
          </p:txBody>
        </p:sp>
        <p:sp>
          <p:nvSpPr>
            <p:cNvPr id="42" name="Shape 417">
              <a:extLst>
                <a:ext uri="{FF2B5EF4-FFF2-40B4-BE49-F238E27FC236}">
                  <a16:creationId xmlns:a16="http://schemas.microsoft.com/office/drawing/2014/main" id="{739D72C8-3351-401E-AAF7-0F1406B7CC45}"/>
                </a:ext>
              </a:extLst>
            </p:cNvPr>
            <p:cNvSpPr/>
            <p:nvPr/>
          </p:nvSpPr>
          <p:spPr>
            <a:xfrm>
              <a:off x="2267508" y="9968962"/>
              <a:ext cx="3523863" cy="6164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spcBef>
                  <a:spcPts val="4200"/>
                </a:spcBef>
                <a:defRPr sz="2500" cap="all">
                  <a:solidFill>
                    <a:srgbClr val="196390"/>
                  </a:solidFill>
                  <a:latin typeface="Lato Regular"/>
                  <a:ea typeface="Lato Regular"/>
                  <a:cs typeface="Lato Regular"/>
                  <a:sym typeface="Lato Regular"/>
                </a:defRPr>
              </a:lvl1pPr>
            </a:lstStyle>
            <a:p>
              <a:pPr lvl="0">
                <a:defRPr sz="1800" cap="none">
                  <a:solidFill>
                    <a:srgbClr val="000000"/>
                  </a:solidFill>
                </a:defRPr>
              </a:pPr>
              <a:r>
                <a:rPr lang="en-US" sz="1600" cap="all" dirty="0">
                  <a:solidFill>
                    <a:schemeClr val="accent1"/>
                  </a:solidFill>
                </a:rPr>
                <a:t>General Availability</a:t>
              </a:r>
              <a:endParaRPr sz="1600" cap="all" dirty="0">
                <a:solidFill>
                  <a:schemeClr val="accent1"/>
                </a:solidFill>
              </a:endParaRPr>
            </a:p>
          </p:txBody>
        </p:sp>
      </p:grpSp>
      <p:sp>
        <p:nvSpPr>
          <p:cNvPr id="173" name="Shape 507">
            <a:extLst>
              <a:ext uri="{FF2B5EF4-FFF2-40B4-BE49-F238E27FC236}">
                <a16:creationId xmlns:a16="http://schemas.microsoft.com/office/drawing/2014/main" id="{0ACC1629-0E55-40BD-9755-1536AD1B5C57}"/>
              </a:ext>
            </a:extLst>
          </p:cNvPr>
          <p:cNvSpPr/>
          <p:nvPr/>
        </p:nvSpPr>
        <p:spPr>
          <a:xfrm>
            <a:off x="14971692" y="6136562"/>
            <a:ext cx="1125677" cy="6283549"/>
          </a:xfrm>
          <a:prstGeom prst="rect">
            <a:avLst/>
          </a:prstGeom>
          <a:solidFill>
            <a:schemeClr val="accent1"/>
          </a:solidFill>
          <a:ln w="12700">
            <a:miter lim="400000"/>
          </a:ln>
        </p:spPr>
        <p:txBody>
          <a:bodyPr lIns="0" tIns="0" rIns="0" bIns="0" anchor="ctr"/>
          <a:lstStyle/>
          <a:p>
            <a:pPr lvl="0">
              <a:defRPr sz="3200">
                <a:latin typeface="+mn-lt"/>
                <a:ea typeface="+mn-ea"/>
                <a:cs typeface="+mn-cs"/>
                <a:sym typeface="Helvetica Light"/>
              </a:defRPr>
            </a:pPr>
            <a:endParaRPr dirty="0"/>
          </a:p>
        </p:txBody>
      </p:sp>
      <p:sp>
        <p:nvSpPr>
          <p:cNvPr id="174" name="Shape 508">
            <a:extLst>
              <a:ext uri="{FF2B5EF4-FFF2-40B4-BE49-F238E27FC236}">
                <a16:creationId xmlns:a16="http://schemas.microsoft.com/office/drawing/2014/main" id="{961468E5-85D5-4375-AD97-173A7265AA0E}"/>
              </a:ext>
            </a:extLst>
          </p:cNvPr>
          <p:cNvSpPr/>
          <p:nvPr/>
        </p:nvSpPr>
        <p:spPr>
          <a:xfrm rot="16200000">
            <a:off x="12582377" y="8912669"/>
            <a:ext cx="5904308" cy="63049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lgn="l" defTabSz="531622">
              <a:defRPr sz="3185" cap="all">
                <a:latin typeface="Lato Regular"/>
                <a:ea typeface="Lato Regular"/>
                <a:cs typeface="Lato Regular"/>
                <a:sym typeface="Lato Regular"/>
              </a:defRPr>
            </a:lvl1pPr>
          </a:lstStyle>
          <a:p>
            <a:pPr lvl="0">
              <a:defRPr sz="1800" cap="none">
                <a:solidFill>
                  <a:srgbClr val="000000"/>
                </a:solidFill>
              </a:defRPr>
            </a:pPr>
            <a:r>
              <a:rPr lang="en-US" sz="3185" cap="all" dirty="0">
                <a:solidFill>
                  <a:srgbClr val="FFFFFF"/>
                </a:solidFill>
              </a:rPr>
              <a:t>Learn More</a:t>
            </a:r>
            <a:endParaRPr sz="3185" cap="all" dirty="0">
              <a:solidFill>
                <a:srgbClr val="FFFFFF"/>
              </a:solidFill>
            </a:endParaRPr>
          </a:p>
        </p:txBody>
      </p:sp>
      <p:cxnSp>
        <p:nvCxnSpPr>
          <p:cNvPr id="48" name="Straight Connector 47">
            <a:extLst>
              <a:ext uri="{FF2B5EF4-FFF2-40B4-BE49-F238E27FC236}">
                <a16:creationId xmlns:a16="http://schemas.microsoft.com/office/drawing/2014/main" id="{2C84F17A-CE5A-4861-A5F8-9D6C8550FB30}"/>
              </a:ext>
            </a:extLst>
          </p:cNvPr>
          <p:cNvCxnSpPr>
            <a:cxnSpLocks/>
          </p:cNvCxnSpPr>
          <p:nvPr/>
        </p:nvCxnSpPr>
        <p:spPr>
          <a:xfrm>
            <a:off x="6954858" y="8784772"/>
            <a:ext cx="0" cy="2678743"/>
          </a:xfrm>
          <a:prstGeom prst="line">
            <a:avLst/>
          </a:prstGeom>
          <a:noFill/>
          <a:ln w="28575" cap="flat">
            <a:solidFill>
              <a:schemeClr val="accent4"/>
            </a:solidFill>
            <a:prstDash val="solid"/>
            <a:miter lim="400000"/>
          </a:ln>
          <a:effectLst/>
        </p:spPr>
        <p:style>
          <a:lnRef idx="0">
            <a:scrgbClr r="0" g="0" b="0"/>
          </a:lnRef>
          <a:fillRef idx="0">
            <a:scrgbClr r="0" g="0" b="0"/>
          </a:fillRef>
          <a:effectRef idx="0">
            <a:scrgbClr r="0" g="0" b="0"/>
          </a:effectRef>
          <a:fontRef idx="none"/>
        </p:style>
      </p:cxnSp>
      <p:cxnSp>
        <p:nvCxnSpPr>
          <p:cNvPr id="51" name="Straight Connector 50">
            <a:extLst>
              <a:ext uri="{FF2B5EF4-FFF2-40B4-BE49-F238E27FC236}">
                <a16:creationId xmlns:a16="http://schemas.microsoft.com/office/drawing/2014/main" id="{541C4102-7CD5-4495-91CE-C0C1A59A7C7F}"/>
              </a:ext>
            </a:extLst>
          </p:cNvPr>
          <p:cNvCxnSpPr>
            <a:cxnSpLocks/>
          </p:cNvCxnSpPr>
          <p:nvPr/>
        </p:nvCxnSpPr>
        <p:spPr>
          <a:xfrm>
            <a:off x="2920760" y="7815943"/>
            <a:ext cx="7880114" cy="0"/>
          </a:xfrm>
          <a:prstGeom prst="line">
            <a:avLst/>
          </a:prstGeom>
          <a:noFill/>
          <a:ln w="28575" cap="flat">
            <a:solidFill>
              <a:schemeClr val="accent1"/>
            </a:solidFill>
            <a:prstDash val="solid"/>
            <a:miter lim="400000"/>
          </a:ln>
          <a:effectLst/>
        </p:spPr>
        <p:style>
          <a:lnRef idx="0">
            <a:scrgbClr r="0" g="0" b="0"/>
          </a:lnRef>
          <a:fillRef idx="0">
            <a:scrgbClr r="0" g="0" b="0"/>
          </a:fillRef>
          <a:effectRef idx="0">
            <a:scrgbClr r="0" g="0" b="0"/>
          </a:effectRef>
          <a:fontRef idx="none"/>
        </p:style>
      </p:cxnSp>
      <p:grpSp>
        <p:nvGrpSpPr>
          <p:cNvPr id="57" name="Group 56">
            <a:extLst>
              <a:ext uri="{FF2B5EF4-FFF2-40B4-BE49-F238E27FC236}">
                <a16:creationId xmlns:a16="http://schemas.microsoft.com/office/drawing/2014/main" id="{46717ABA-9D66-4CF0-9C69-C4859E2CF5BA}"/>
              </a:ext>
            </a:extLst>
          </p:cNvPr>
          <p:cNvGrpSpPr/>
          <p:nvPr/>
        </p:nvGrpSpPr>
        <p:grpSpPr>
          <a:xfrm>
            <a:off x="14971692" y="3369585"/>
            <a:ext cx="8862642" cy="1155905"/>
            <a:chOff x="2448137" y="3900152"/>
            <a:chExt cx="5602567" cy="730712"/>
          </a:xfrm>
        </p:grpSpPr>
        <p:sp>
          <p:nvSpPr>
            <p:cNvPr id="58" name="Shape 4971">
              <a:extLst>
                <a:ext uri="{FF2B5EF4-FFF2-40B4-BE49-F238E27FC236}">
                  <a16:creationId xmlns:a16="http://schemas.microsoft.com/office/drawing/2014/main" id="{70930867-7654-4C84-ABB0-9306DA18DAC7}"/>
                </a:ext>
              </a:extLst>
            </p:cNvPr>
            <p:cNvSpPr/>
            <p:nvPr/>
          </p:nvSpPr>
          <p:spPr>
            <a:xfrm>
              <a:off x="2448137" y="3918379"/>
              <a:ext cx="5602567" cy="71248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chorCtr="0">
              <a:normAutofit/>
            </a:bodyPr>
            <a:lstStyle>
              <a:lvl1pPr algn="l" defTabSz="531622">
                <a:defRPr sz="3185" cap="all">
                  <a:solidFill>
                    <a:srgbClr val="3F454D"/>
                  </a:solidFill>
                  <a:latin typeface="Lato Regular"/>
                  <a:ea typeface="Lato Regular"/>
                  <a:cs typeface="Lato Regular"/>
                  <a:sym typeface="Lato Regular"/>
                </a:defRPr>
              </a:lvl1pPr>
            </a:lstStyle>
            <a:p>
              <a:pPr lvl="0">
                <a:defRPr sz="1800" cap="none">
                  <a:solidFill>
                    <a:srgbClr val="000000"/>
                  </a:solidFill>
                </a:defRPr>
              </a:pPr>
              <a:r>
                <a:rPr lang="en-US" sz="5400" cap="all" dirty="0">
                  <a:solidFill>
                    <a:srgbClr val="3F454D"/>
                  </a:solidFill>
                </a:rPr>
                <a:t>Nik Molnar</a:t>
              </a:r>
              <a:endParaRPr sz="5400" cap="all" dirty="0">
                <a:solidFill>
                  <a:srgbClr val="3F454D"/>
                </a:solidFill>
              </a:endParaRPr>
            </a:p>
          </p:txBody>
        </p:sp>
        <p:sp>
          <p:nvSpPr>
            <p:cNvPr id="61" name="Shape 417">
              <a:extLst>
                <a:ext uri="{FF2B5EF4-FFF2-40B4-BE49-F238E27FC236}">
                  <a16:creationId xmlns:a16="http://schemas.microsoft.com/office/drawing/2014/main" id="{F83CF669-0916-43B2-9194-EFC1037E9F01}"/>
                </a:ext>
              </a:extLst>
            </p:cNvPr>
            <p:cNvSpPr/>
            <p:nvPr/>
          </p:nvSpPr>
          <p:spPr>
            <a:xfrm>
              <a:off x="2448137" y="3900152"/>
              <a:ext cx="3523863" cy="6164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algn="l">
                <a:spcBef>
                  <a:spcPts val="4200"/>
                </a:spcBef>
                <a:defRPr sz="2500" cap="all">
                  <a:solidFill>
                    <a:srgbClr val="196390"/>
                  </a:solidFill>
                  <a:latin typeface="Lato Regular"/>
                  <a:ea typeface="Lato Regular"/>
                  <a:cs typeface="Lato Regular"/>
                  <a:sym typeface="Lato Regular"/>
                </a:defRPr>
              </a:lvl1pPr>
            </a:lstStyle>
            <a:p>
              <a:pPr lvl="0">
                <a:defRPr sz="1800" cap="none">
                  <a:solidFill>
                    <a:srgbClr val="000000"/>
                  </a:solidFill>
                </a:defRPr>
              </a:pPr>
              <a:r>
                <a:rPr lang="en-US" sz="2000" cap="all" dirty="0">
                  <a:solidFill>
                    <a:schemeClr val="accent1"/>
                  </a:solidFill>
                </a:rPr>
                <a:t>Contact</a:t>
              </a:r>
              <a:endParaRPr sz="2000" cap="all" dirty="0">
                <a:solidFill>
                  <a:schemeClr val="accent1"/>
                </a:solidFill>
              </a:endParaRPr>
            </a:p>
          </p:txBody>
        </p:sp>
      </p:grpSp>
      <p:sp>
        <p:nvSpPr>
          <p:cNvPr id="66" name="Shape 5581">
            <a:extLst>
              <a:ext uri="{FF2B5EF4-FFF2-40B4-BE49-F238E27FC236}">
                <a16:creationId xmlns:a16="http://schemas.microsoft.com/office/drawing/2014/main" id="{8527178E-B8E8-4C8F-80A3-2FFEBA56F527}"/>
              </a:ext>
            </a:extLst>
          </p:cNvPr>
          <p:cNvSpPr/>
          <p:nvPr/>
        </p:nvSpPr>
        <p:spPr>
          <a:xfrm>
            <a:off x="15082182" y="4436180"/>
            <a:ext cx="561520" cy="552682"/>
          </a:xfrm>
          <a:custGeom>
            <a:avLst/>
            <a:gdLst/>
            <a:ahLst/>
            <a:cxnLst>
              <a:cxn ang="0">
                <a:pos x="wd2" y="hd2"/>
              </a:cxn>
              <a:cxn ang="5400000">
                <a:pos x="wd2" y="hd2"/>
              </a:cxn>
              <a:cxn ang="10800000">
                <a:pos x="wd2" y="hd2"/>
              </a:cxn>
              <a:cxn ang="16200000">
                <a:pos x="wd2" y="hd2"/>
              </a:cxn>
            </a:cxnLst>
            <a:rect l="0" t="0" r="r" b="b"/>
            <a:pathLst>
              <a:path w="21600" h="21600" extrusionOk="0">
                <a:moveTo>
                  <a:pt x="21600" y="17503"/>
                </a:moveTo>
                <a:cubicBezTo>
                  <a:pt x="21600" y="19738"/>
                  <a:pt x="19769" y="21600"/>
                  <a:pt x="17573" y="21600"/>
                </a:cubicBezTo>
                <a:cubicBezTo>
                  <a:pt x="14278" y="21600"/>
                  <a:pt x="14278" y="21600"/>
                  <a:pt x="14278" y="21600"/>
                </a:cubicBezTo>
                <a:cubicBezTo>
                  <a:pt x="13912" y="21600"/>
                  <a:pt x="13546" y="21600"/>
                  <a:pt x="13546" y="20855"/>
                </a:cubicBezTo>
                <a:cubicBezTo>
                  <a:pt x="13546" y="20483"/>
                  <a:pt x="13546" y="18993"/>
                  <a:pt x="13546" y="17503"/>
                </a:cubicBezTo>
                <a:cubicBezTo>
                  <a:pt x="13546" y="16386"/>
                  <a:pt x="13180" y="15641"/>
                  <a:pt x="12814" y="15641"/>
                </a:cubicBezTo>
                <a:cubicBezTo>
                  <a:pt x="15010" y="15269"/>
                  <a:pt x="17573" y="14152"/>
                  <a:pt x="17573" y="10055"/>
                </a:cubicBezTo>
                <a:cubicBezTo>
                  <a:pt x="17573" y="8938"/>
                  <a:pt x="17207" y="7821"/>
                  <a:pt x="16475" y="7076"/>
                </a:cubicBezTo>
                <a:cubicBezTo>
                  <a:pt x="16841" y="7076"/>
                  <a:pt x="16841" y="5959"/>
                  <a:pt x="16475" y="4469"/>
                </a:cubicBezTo>
                <a:cubicBezTo>
                  <a:pt x="15376" y="4097"/>
                  <a:pt x="13546" y="5586"/>
                  <a:pt x="13546" y="5586"/>
                </a:cubicBezTo>
                <a:cubicBezTo>
                  <a:pt x="12814" y="5214"/>
                  <a:pt x="11715" y="5214"/>
                  <a:pt x="10983" y="5214"/>
                </a:cubicBezTo>
                <a:cubicBezTo>
                  <a:pt x="9885" y="5214"/>
                  <a:pt x="9153" y="5214"/>
                  <a:pt x="8054" y="5586"/>
                </a:cubicBezTo>
                <a:cubicBezTo>
                  <a:pt x="8054" y="5586"/>
                  <a:pt x="6224" y="4097"/>
                  <a:pt x="5125" y="4469"/>
                </a:cubicBezTo>
                <a:cubicBezTo>
                  <a:pt x="4759" y="5959"/>
                  <a:pt x="5125" y="7076"/>
                  <a:pt x="5125" y="7076"/>
                </a:cubicBezTo>
                <a:cubicBezTo>
                  <a:pt x="4393" y="7821"/>
                  <a:pt x="4027" y="8938"/>
                  <a:pt x="4027" y="10055"/>
                </a:cubicBezTo>
                <a:cubicBezTo>
                  <a:pt x="4027" y="14152"/>
                  <a:pt x="6590" y="15269"/>
                  <a:pt x="8786" y="15641"/>
                </a:cubicBezTo>
                <a:cubicBezTo>
                  <a:pt x="8420" y="15641"/>
                  <a:pt x="8420" y="16386"/>
                  <a:pt x="8054" y="16759"/>
                </a:cubicBezTo>
                <a:cubicBezTo>
                  <a:pt x="7688" y="17131"/>
                  <a:pt x="5858" y="17876"/>
                  <a:pt x="5125" y="16014"/>
                </a:cubicBezTo>
                <a:cubicBezTo>
                  <a:pt x="4393" y="14897"/>
                  <a:pt x="3295" y="14897"/>
                  <a:pt x="3295" y="14897"/>
                </a:cubicBezTo>
                <a:cubicBezTo>
                  <a:pt x="2563" y="14897"/>
                  <a:pt x="3295" y="15641"/>
                  <a:pt x="3295" y="15641"/>
                </a:cubicBezTo>
                <a:cubicBezTo>
                  <a:pt x="4027" y="16014"/>
                  <a:pt x="4759" y="17131"/>
                  <a:pt x="4759" y="17131"/>
                </a:cubicBezTo>
                <a:cubicBezTo>
                  <a:pt x="5125" y="18993"/>
                  <a:pt x="8054" y="18621"/>
                  <a:pt x="8054" y="18621"/>
                </a:cubicBezTo>
                <a:cubicBezTo>
                  <a:pt x="8054" y="19366"/>
                  <a:pt x="8054" y="20483"/>
                  <a:pt x="8054" y="20855"/>
                </a:cubicBezTo>
                <a:cubicBezTo>
                  <a:pt x="8054" y="21600"/>
                  <a:pt x="7688" y="21600"/>
                  <a:pt x="7322" y="21600"/>
                </a:cubicBezTo>
                <a:cubicBezTo>
                  <a:pt x="4027" y="21600"/>
                  <a:pt x="4027" y="21600"/>
                  <a:pt x="4027" y="21600"/>
                </a:cubicBezTo>
                <a:cubicBezTo>
                  <a:pt x="1831" y="21600"/>
                  <a:pt x="0" y="19738"/>
                  <a:pt x="0" y="17503"/>
                </a:cubicBezTo>
                <a:cubicBezTo>
                  <a:pt x="0" y="3724"/>
                  <a:pt x="0" y="3724"/>
                  <a:pt x="0" y="3724"/>
                </a:cubicBezTo>
                <a:cubicBezTo>
                  <a:pt x="0" y="1490"/>
                  <a:pt x="1831" y="0"/>
                  <a:pt x="4027" y="0"/>
                </a:cubicBezTo>
                <a:cubicBezTo>
                  <a:pt x="17573" y="0"/>
                  <a:pt x="17573" y="0"/>
                  <a:pt x="17573" y="0"/>
                </a:cubicBezTo>
                <a:cubicBezTo>
                  <a:pt x="19769" y="0"/>
                  <a:pt x="21600" y="1490"/>
                  <a:pt x="21600" y="3724"/>
                </a:cubicBezTo>
                <a:lnTo>
                  <a:pt x="21600" y="17503"/>
                </a:lnTo>
                <a:close/>
                <a:moveTo>
                  <a:pt x="4027" y="15269"/>
                </a:moveTo>
                <a:cubicBezTo>
                  <a:pt x="4027" y="15269"/>
                  <a:pt x="4027" y="15269"/>
                  <a:pt x="4027" y="15269"/>
                </a:cubicBezTo>
                <a:cubicBezTo>
                  <a:pt x="4027" y="15269"/>
                  <a:pt x="4027" y="15269"/>
                  <a:pt x="4027" y="15269"/>
                </a:cubicBezTo>
                <a:cubicBezTo>
                  <a:pt x="4027" y="15269"/>
                  <a:pt x="4393" y="15269"/>
                  <a:pt x="4027" y="15269"/>
                </a:cubicBezTo>
                <a:cubicBezTo>
                  <a:pt x="4027" y="15641"/>
                  <a:pt x="4027" y="15641"/>
                  <a:pt x="4027" y="15269"/>
                </a:cubicBezTo>
                <a:close/>
                <a:moveTo>
                  <a:pt x="4393" y="16014"/>
                </a:moveTo>
                <a:cubicBezTo>
                  <a:pt x="4393" y="15641"/>
                  <a:pt x="4393" y="15641"/>
                  <a:pt x="4393" y="15641"/>
                </a:cubicBezTo>
                <a:cubicBezTo>
                  <a:pt x="4393" y="15641"/>
                  <a:pt x="4393" y="15641"/>
                  <a:pt x="4759" y="15641"/>
                </a:cubicBezTo>
                <a:cubicBezTo>
                  <a:pt x="4759" y="15641"/>
                  <a:pt x="4759" y="16014"/>
                  <a:pt x="4759" y="16014"/>
                </a:cubicBezTo>
                <a:cubicBezTo>
                  <a:pt x="4759" y="16014"/>
                  <a:pt x="4393" y="16014"/>
                  <a:pt x="4393" y="16014"/>
                </a:cubicBezTo>
                <a:close/>
                <a:moveTo>
                  <a:pt x="5125" y="16386"/>
                </a:moveTo>
                <a:cubicBezTo>
                  <a:pt x="5125" y="16759"/>
                  <a:pt x="4759" y="16386"/>
                  <a:pt x="4759" y="16386"/>
                </a:cubicBezTo>
                <a:cubicBezTo>
                  <a:pt x="4759" y="16386"/>
                  <a:pt x="4759" y="16386"/>
                  <a:pt x="4759" y="16014"/>
                </a:cubicBezTo>
                <a:cubicBezTo>
                  <a:pt x="4759" y="16014"/>
                  <a:pt x="5125" y="16014"/>
                  <a:pt x="5125" y="16386"/>
                </a:cubicBezTo>
                <a:cubicBezTo>
                  <a:pt x="5125" y="16386"/>
                  <a:pt x="5125" y="16386"/>
                  <a:pt x="5125" y="16386"/>
                </a:cubicBezTo>
                <a:close/>
                <a:moveTo>
                  <a:pt x="5492" y="17131"/>
                </a:moveTo>
                <a:cubicBezTo>
                  <a:pt x="5125" y="17131"/>
                  <a:pt x="5125" y="16759"/>
                  <a:pt x="5125" y="16759"/>
                </a:cubicBezTo>
                <a:cubicBezTo>
                  <a:pt x="5492" y="16759"/>
                  <a:pt x="5492" y="16759"/>
                  <a:pt x="5492" y="16759"/>
                </a:cubicBezTo>
                <a:cubicBezTo>
                  <a:pt x="5492" y="17131"/>
                  <a:pt x="5858" y="17131"/>
                  <a:pt x="5492" y="17131"/>
                </a:cubicBezTo>
                <a:cubicBezTo>
                  <a:pt x="5492" y="17131"/>
                  <a:pt x="5492" y="17131"/>
                  <a:pt x="5492" y="17131"/>
                </a:cubicBezTo>
                <a:close/>
                <a:moveTo>
                  <a:pt x="6224" y="17503"/>
                </a:moveTo>
                <a:cubicBezTo>
                  <a:pt x="5858" y="17503"/>
                  <a:pt x="5858" y="17503"/>
                  <a:pt x="5858" y="17503"/>
                </a:cubicBezTo>
                <a:cubicBezTo>
                  <a:pt x="5858" y="17131"/>
                  <a:pt x="6224" y="17131"/>
                  <a:pt x="6224" y="17131"/>
                </a:cubicBezTo>
                <a:cubicBezTo>
                  <a:pt x="6224" y="17131"/>
                  <a:pt x="6590" y="17503"/>
                  <a:pt x="6590" y="17503"/>
                </a:cubicBezTo>
                <a:cubicBezTo>
                  <a:pt x="6224" y="17503"/>
                  <a:pt x="6224" y="17503"/>
                  <a:pt x="6224" y="17503"/>
                </a:cubicBezTo>
                <a:close/>
                <a:moveTo>
                  <a:pt x="6956" y="17876"/>
                </a:moveTo>
                <a:cubicBezTo>
                  <a:pt x="6956" y="17876"/>
                  <a:pt x="6956" y="17503"/>
                  <a:pt x="6956" y="17503"/>
                </a:cubicBezTo>
                <a:cubicBezTo>
                  <a:pt x="6956" y="17503"/>
                  <a:pt x="6956" y="17503"/>
                  <a:pt x="6956" y="17503"/>
                </a:cubicBezTo>
                <a:cubicBezTo>
                  <a:pt x="7322" y="17503"/>
                  <a:pt x="7322" y="17503"/>
                  <a:pt x="7322" y="17503"/>
                </a:cubicBezTo>
                <a:cubicBezTo>
                  <a:pt x="7322" y="17503"/>
                  <a:pt x="7322" y="17876"/>
                  <a:pt x="6956" y="17876"/>
                </a:cubicBezTo>
                <a:close/>
                <a:moveTo>
                  <a:pt x="8054" y="17503"/>
                </a:moveTo>
                <a:cubicBezTo>
                  <a:pt x="7688" y="17503"/>
                  <a:pt x="7688" y="17503"/>
                  <a:pt x="7688" y="17503"/>
                </a:cubicBezTo>
                <a:cubicBezTo>
                  <a:pt x="7688" y="17503"/>
                  <a:pt x="7688" y="17503"/>
                  <a:pt x="7688" y="17131"/>
                </a:cubicBezTo>
                <a:cubicBezTo>
                  <a:pt x="8054" y="17131"/>
                  <a:pt x="8054" y="17503"/>
                  <a:pt x="8054" y="17503"/>
                </a:cubicBezTo>
                <a:cubicBezTo>
                  <a:pt x="8054" y="17503"/>
                  <a:pt x="8054" y="17503"/>
                  <a:pt x="8054" y="17503"/>
                </a:cubicBezTo>
                <a:close/>
              </a:path>
            </a:pathLst>
          </a:custGeom>
          <a:solidFill>
            <a:schemeClr val="accent2"/>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
        <p:nvSpPr>
          <p:cNvPr id="67" name="Shape 5653">
            <a:extLst>
              <a:ext uri="{FF2B5EF4-FFF2-40B4-BE49-F238E27FC236}">
                <a16:creationId xmlns:a16="http://schemas.microsoft.com/office/drawing/2014/main" id="{B544F496-6355-4DCB-937E-9A8A1D2D5EC0}"/>
              </a:ext>
            </a:extLst>
          </p:cNvPr>
          <p:cNvSpPr/>
          <p:nvPr/>
        </p:nvSpPr>
        <p:spPr>
          <a:xfrm>
            <a:off x="15076714" y="5127369"/>
            <a:ext cx="593384" cy="593384"/>
          </a:xfrm>
          <a:custGeom>
            <a:avLst/>
            <a:gdLst/>
            <a:ahLst/>
            <a:cxnLst>
              <a:cxn ang="0">
                <a:pos x="wd2" y="hd2"/>
              </a:cxn>
              <a:cxn ang="5400000">
                <a:pos x="wd2" y="hd2"/>
              </a:cxn>
              <a:cxn ang="10800000">
                <a:pos x="wd2" y="hd2"/>
              </a:cxn>
              <a:cxn ang="16200000">
                <a:pos x="wd2" y="hd2"/>
              </a:cxn>
            </a:cxnLst>
            <a:rect l="0" t="0" r="r" b="b"/>
            <a:pathLst>
              <a:path w="21600" h="21600" extrusionOk="0">
                <a:moveTo>
                  <a:pt x="21600" y="17768"/>
                </a:moveTo>
                <a:cubicBezTo>
                  <a:pt x="21600" y="19858"/>
                  <a:pt x="19858" y="21600"/>
                  <a:pt x="17768" y="21600"/>
                </a:cubicBezTo>
                <a:cubicBezTo>
                  <a:pt x="4181" y="21600"/>
                  <a:pt x="4181" y="21600"/>
                  <a:pt x="4181" y="21600"/>
                </a:cubicBezTo>
                <a:cubicBezTo>
                  <a:pt x="2090" y="21600"/>
                  <a:pt x="0" y="19858"/>
                  <a:pt x="0" y="17768"/>
                </a:cubicBezTo>
                <a:cubicBezTo>
                  <a:pt x="0" y="4181"/>
                  <a:pt x="0" y="4181"/>
                  <a:pt x="0" y="4181"/>
                </a:cubicBezTo>
                <a:cubicBezTo>
                  <a:pt x="0" y="2090"/>
                  <a:pt x="2090" y="0"/>
                  <a:pt x="4181" y="0"/>
                </a:cubicBezTo>
                <a:cubicBezTo>
                  <a:pt x="17768" y="0"/>
                  <a:pt x="17768" y="0"/>
                  <a:pt x="17768" y="0"/>
                </a:cubicBezTo>
                <a:cubicBezTo>
                  <a:pt x="19858" y="0"/>
                  <a:pt x="21600" y="2090"/>
                  <a:pt x="21600" y="4181"/>
                </a:cubicBezTo>
                <a:lnTo>
                  <a:pt x="21600" y="17768"/>
                </a:lnTo>
                <a:close/>
                <a:moveTo>
                  <a:pt x="16374" y="7316"/>
                </a:moveTo>
                <a:cubicBezTo>
                  <a:pt x="17071" y="6968"/>
                  <a:pt x="17419" y="6271"/>
                  <a:pt x="17768" y="5574"/>
                </a:cubicBezTo>
                <a:cubicBezTo>
                  <a:pt x="17071" y="5923"/>
                  <a:pt x="16374" y="6271"/>
                  <a:pt x="15677" y="6619"/>
                </a:cubicBezTo>
                <a:cubicBezTo>
                  <a:pt x="15329" y="5923"/>
                  <a:pt x="14632" y="5574"/>
                  <a:pt x="13587" y="5574"/>
                </a:cubicBezTo>
                <a:cubicBezTo>
                  <a:pt x="12194" y="5574"/>
                  <a:pt x="10800" y="6968"/>
                  <a:pt x="10800" y="8361"/>
                </a:cubicBezTo>
                <a:cubicBezTo>
                  <a:pt x="10800" y="8710"/>
                  <a:pt x="10800" y="9058"/>
                  <a:pt x="10800" y="9058"/>
                </a:cubicBezTo>
                <a:cubicBezTo>
                  <a:pt x="8361" y="9058"/>
                  <a:pt x="6271" y="8013"/>
                  <a:pt x="4877" y="5923"/>
                </a:cubicBezTo>
                <a:cubicBezTo>
                  <a:pt x="4529" y="6619"/>
                  <a:pt x="4181" y="6968"/>
                  <a:pt x="4181" y="7665"/>
                </a:cubicBezTo>
                <a:cubicBezTo>
                  <a:pt x="4181" y="8710"/>
                  <a:pt x="4877" y="9406"/>
                  <a:pt x="5574" y="10103"/>
                </a:cubicBezTo>
                <a:cubicBezTo>
                  <a:pt x="5226" y="10103"/>
                  <a:pt x="4529" y="9755"/>
                  <a:pt x="4181" y="9755"/>
                </a:cubicBezTo>
                <a:cubicBezTo>
                  <a:pt x="4181" y="9755"/>
                  <a:pt x="4181" y="9755"/>
                  <a:pt x="4181" y="9755"/>
                </a:cubicBezTo>
                <a:cubicBezTo>
                  <a:pt x="4181" y="11148"/>
                  <a:pt x="5226" y="12194"/>
                  <a:pt x="6619" y="12542"/>
                </a:cubicBezTo>
                <a:cubicBezTo>
                  <a:pt x="6271" y="12542"/>
                  <a:pt x="6271" y="12542"/>
                  <a:pt x="5923" y="12542"/>
                </a:cubicBezTo>
                <a:cubicBezTo>
                  <a:pt x="5574" y="12542"/>
                  <a:pt x="5574" y="12542"/>
                  <a:pt x="5226" y="12542"/>
                </a:cubicBezTo>
                <a:cubicBezTo>
                  <a:pt x="5574" y="13587"/>
                  <a:pt x="6968" y="14632"/>
                  <a:pt x="8013" y="14632"/>
                </a:cubicBezTo>
                <a:cubicBezTo>
                  <a:pt x="6968" y="15329"/>
                  <a:pt x="5923" y="16026"/>
                  <a:pt x="4529" y="16026"/>
                </a:cubicBezTo>
                <a:cubicBezTo>
                  <a:pt x="4181" y="16026"/>
                  <a:pt x="3832" y="16026"/>
                  <a:pt x="3832" y="16026"/>
                </a:cubicBezTo>
                <a:cubicBezTo>
                  <a:pt x="4877" y="16723"/>
                  <a:pt x="6619" y="17071"/>
                  <a:pt x="8361" y="17071"/>
                </a:cubicBezTo>
                <a:cubicBezTo>
                  <a:pt x="13587" y="17071"/>
                  <a:pt x="16723" y="12542"/>
                  <a:pt x="16723" y="8710"/>
                </a:cubicBezTo>
                <a:cubicBezTo>
                  <a:pt x="16723" y="8710"/>
                  <a:pt x="16723" y="8710"/>
                  <a:pt x="16723" y="8361"/>
                </a:cubicBezTo>
                <a:cubicBezTo>
                  <a:pt x="17071" y="8013"/>
                  <a:pt x="17768" y="7665"/>
                  <a:pt x="18116" y="6968"/>
                </a:cubicBezTo>
                <a:cubicBezTo>
                  <a:pt x="17419" y="6968"/>
                  <a:pt x="17071" y="7316"/>
                  <a:pt x="16374" y="7316"/>
                </a:cubicBezTo>
                <a:close/>
              </a:path>
            </a:pathLst>
          </a:custGeom>
          <a:solidFill>
            <a:schemeClr val="accent5"/>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
        <p:nvSpPr>
          <p:cNvPr id="20" name="TextBox 19">
            <a:extLst>
              <a:ext uri="{FF2B5EF4-FFF2-40B4-BE49-F238E27FC236}">
                <a16:creationId xmlns:a16="http://schemas.microsoft.com/office/drawing/2014/main" id="{5F039198-314F-4EB3-B2EE-D19C318F00A9}"/>
              </a:ext>
            </a:extLst>
          </p:cNvPr>
          <p:cNvSpPr txBox="1"/>
          <p:nvPr/>
        </p:nvSpPr>
        <p:spPr>
          <a:xfrm>
            <a:off x="15764235" y="4443545"/>
            <a:ext cx="6529707"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@nikmd23 || microsoftDocs/vsonline</a:t>
            </a:r>
            <a:endParaRPr kumimoji="0" lang="en-US" sz="6000" b="0" i="0" u="none" strike="noStrike" cap="none" spc="0" normalizeH="0" baseline="0" dirty="0">
              <a:ln>
                <a:noFill/>
              </a:ln>
              <a:solidFill>
                <a:schemeClr val="tx1"/>
              </a:solidFill>
              <a:effectLst/>
              <a:uFillTx/>
              <a:latin typeface="+mj-lt"/>
              <a:ea typeface="+mj-ea"/>
              <a:cs typeface="+mj-cs"/>
              <a:sym typeface="Lato Light"/>
            </a:endParaRPr>
          </a:p>
        </p:txBody>
      </p:sp>
      <p:sp>
        <p:nvSpPr>
          <p:cNvPr id="69" name="TextBox 68">
            <a:extLst>
              <a:ext uri="{FF2B5EF4-FFF2-40B4-BE49-F238E27FC236}">
                <a16:creationId xmlns:a16="http://schemas.microsoft.com/office/drawing/2014/main" id="{4D4E32BC-3FC9-411F-9E03-18B9C63DB481}"/>
              </a:ext>
            </a:extLst>
          </p:cNvPr>
          <p:cNvSpPr txBox="1"/>
          <p:nvPr/>
        </p:nvSpPr>
        <p:spPr>
          <a:xfrm>
            <a:off x="15764236" y="5107651"/>
            <a:ext cx="8070098"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@nikmd23 || #vsonline</a:t>
            </a:r>
            <a:endParaRPr kumimoji="0" lang="en-US" sz="6000" b="0" i="0" u="none" strike="noStrike" cap="none" spc="0" normalizeH="0" baseline="0" dirty="0">
              <a:ln>
                <a:noFill/>
              </a:ln>
              <a:solidFill>
                <a:schemeClr val="tx1"/>
              </a:solidFill>
              <a:effectLst/>
              <a:uFillTx/>
              <a:latin typeface="+mj-lt"/>
              <a:ea typeface="+mj-ea"/>
              <a:cs typeface="+mj-cs"/>
              <a:sym typeface="Lato Light"/>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4" name="Shape 2164"/>
          <p:cNvSpPr>
            <a:spLocks noGrp="1"/>
          </p:cNvSpPr>
          <p:nvPr>
            <p:ph type="title"/>
          </p:nvPr>
        </p:nvSpPr>
        <p:spPr>
          <a:prstGeom prst="rect">
            <a:avLst/>
          </a:prstGeom>
        </p:spPr>
        <p:txBody>
          <a:bodyPr/>
          <a:lstStyle/>
          <a:p>
            <a:pPr lvl="0">
              <a:defRPr sz="1800" cap="none">
                <a:solidFill>
                  <a:srgbClr val="000000"/>
                </a:solidFill>
              </a:defRPr>
            </a:pPr>
            <a:r>
              <a:rPr lang="en-US" sz="9000" cap="all" dirty="0">
                <a:solidFill>
                  <a:schemeClr val="accent1"/>
                </a:solidFill>
              </a:rPr>
              <a:t>Trends</a:t>
            </a:r>
            <a:endParaRPr sz="9000" cap="all" dirty="0">
              <a:solidFill>
                <a:schemeClr val="accent1"/>
              </a:solidFill>
            </a:endParaRPr>
          </a:p>
        </p:txBody>
      </p:sp>
      <p:sp>
        <p:nvSpPr>
          <p:cNvPr id="2166" name="Shape 2166"/>
          <p:cNvSpPr/>
          <p:nvPr/>
        </p:nvSpPr>
        <p:spPr>
          <a:xfrm>
            <a:off x="2607272" y="4363742"/>
            <a:ext cx="5856029" cy="5856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59598"/>
            </a:schemeClr>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2167" name="Shape 2167"/>
          <p:cNvSpPr/>
          <p:nvPr/>
        </p:nvSpPr>
        <p:spPr>
          <a:xfrm>
            <a:off x="7045080" y="4363742"/>
            <a:ext cx="5856030" cy="5856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3F454D">
              <a:alpha val="59598"/>
            </a:srgbClr>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2168" name="Shape 2168"/>
          <p:cNvSpPr/>
          <p:nvPr/>
        </p:nvSpPr>
        <p:spPr>
          <a:xfrm>
            <a:off x="11482890" y="4363742"/>
            <a:ext cx="5856029" cy="5856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alpha val="59598"/>
            </a:schemeClr>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2169" name="Shape 2169"/>
          <p:cNvSpPr/>
          <p:nvPr/>
        </p:nvSpPr>
        <p:spPr>
          <a:xfrm>
            <a:off x="15920697" y="4363742"/>
            <a:ext cx="5856030" cy="585603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alpha val="59598"/>
            </a:schemeClr>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5" name="Shape 5694">
            <a:extLst>
              <a:ext uri="{FF2B5EF4-FFF2-40B4-BE49-F238E27FC236}">
                <a16:creationId xmlns:a16="http://schemas.microsoft.com/office/drawing/2014/main" id="{0B84FD6B-D432-4B56-97FD-D9278C9967A7}"/>
              </a:ext>
            </a:extLst>
          </p:cNvPr>
          <p:cNvSpPr/>
          <p:nvPr/>
        </p:nvSpPr>
        <p:spPr>
          <a:xfrm>
            <a:off x="4693252" y="6524461"/>
            <a:ext cx="1684068" cy="1534592"/>
          </a:xfrm>
          <a:custGeom>
            <a:avLst/>
            <a:gdLst/>
            <a:ahLst/>
            <a:cxnLst>
              <a:cxn ang="0">
                <a:pos x="wd2" y="hd2"/>
              </a:cxn>
              <a:cxn ang="5400000">
                <a:pos x="wd2" y="hd2"/>
              </a:cxn>
              <a:cxn ang="10800000">
                <a:pos x="wd2" y="hd2"/>
              </a:cxn>
              <a:cxn ang="16200000">
                <a:pos x="wd2" y="hd2"/>
              </a:cxn>
            </a:cxnLst>
            <a:rect l="0" t="0" r="r" b="b"/>
            <a:pathLst>
              <a:path w="21600" h="21600" extrusionOk="0">
                <a:moveTo>
                  <a:pt x="14400" y="11865"/>
                </a:moveTo>
                <a:cubicBezTo>
                  <a:pt x="14400" y="12169"/>
                  <a:pt x="14123" y="12169"/>
                  <a:pt x="14123" y="12169"/>
                </a:cubicBezTo>
                <a:cubicBezTo>
                  <a:pt x="12462" y="12473"/>
                  <a:pt x="12462" y="12473"/>
                  <a:pt x="12462" y="12473"/>
                </a:cubicBezTo>
                <a:cubicBezTo>
                  <a:pt x="12185" y="12777"/>
                  <a:pt x="12185" y="13082"/>
                  <a:pt x="11908" y="13386"/>
                </a:cubicBezTo>
                <a:cubicBezTo>
                  <a:pt x="12462" y="13994"/>
                  <a:pt x="12738" y="14299"/>
                  <a:pt x="13015" y="14907"/>
                </a:cubicBezTo>
                <a:cubicBezTo>
                  <a:pt x="13015" y="14907"/>
                  <a:pt x="13015" y="14907"/>
                  <a:pt x="13015" y="15211"/>
                </a:cubicBezTo>
                <a:cubicBezTo>
                  <a:pt x="13015" y="15211"/>
                  <a:pt x="13015" y="15211"/>
                  <a:pt x="13015" y="15211"/>
                </a:cubicBezTo>
                <a:cubicBezTo>
                  <a:pt x="12738" y="15820"/>
                  <a:pt x="11631" y="17037"/>
                  <a:pt x="11354" y="17037"/>
                </a:cubicBezTo>
                <a:cubicBezTo>
                  <a:pt x="11077" y="17037"/>
                  <a:pt x="11077" y="17037"/>
                  <a:pt x="11077" y="17037"/>
                </a:cubicBezTo>
                <a:cubicBezTo>
                  <a:pt x="9692" y="16124"/>
                  <a:pt x="9692" y="16124"/>
                  <a:pt x="9692" y="16124"/>
                </a:cubicBezTo>
                <a:cubicBezTo>
                  <a:pt x="9415" y="16124"/>
                  <a:pt x="9138" y="16124"/>
                  <a:pt x="8862" y="16428"/>
                </a:cubicBezTo>
                <a:cubicBezTo>
                  <a:pt x="8862" y="17037"/>
                  <a:pt x="8862" y="17645"/>
                  <a:pt x="8585" y="18254"/>
                </a:cubicBezTo>
                <a:cubicBezTo>
                  <a:pt x="8585" y="18558"/>
                  <a:pt x="8308" y="18558"/>
                  <a:pt x="8308" y="18558"/>
                </a:cubicBezTo>
                <a:cubicBezTo>
                  <a:pt x="6092" y="18558"/>
                  <a:pt x="6092" y="18558"/>
                  <a:pt x="6092" y="18558"/>
                </a:cubicBezTo>
                <a:cubicBezTo>
                  <a:pt x="6092" y="18558"/>
                  <a:pt x="5815" y="18558"/>
                  <a:pt x="5815" y="18254"/>
                </a:cubicBezTo>
                <a:cubicBezTo>
                  <a:pt x="5538" y="16428"/>
                  <a:pt x="5538" y="16428"/>
                  <a:pt x="5538" y="16428"/>
                </a:cubicBezTo>
                <a:cubicBezTo>
                  <a:pt x="5262" y="16428"/>
                  <a:pt x="4985" y="16124"/>
                  <a:pt x="4708" y="16124"/>
                </a:cubicBezTo>
                <a:cubicBezTo>
                  <a:pt x="3600" y="17037"/>
                  <a:pt x="3600" y="17037"/>
                  <a:pt x="3600" y="17037"/>
                </a:cubicBezTo>
                <a:cubicBezTo>
                  <a:pt x="3323" y="17037"/>
                  <a:pt x="3323" y="17037"/>
                  <a:pt x="3323" y="17037"/>
                </a:cubicBezTo>
                <a:cubicBezTo>
                  <a:pt x="3046" y="17037"/>
                  <a:pt x="3046" y="17037"/>
                  <a:pt x="3046" y="17037"/>
                </a:cubicBezTo>
                <a:cubicBezTo>
                  <a:pt x="2769" y="16732"/>
                  <a:pt x="1385" y="15515"/>
                  <a:pt x="1385" y="15211"/>
                </a:cubicBezTo>
                <a:cubicBezTo>
                  <a:pt x="1385" y="14907"/>
                  <a:pt x="1385" y="14907"/>
                  <a:pt x="1385" y="14907"/>
                </a:cubicBezTo>
                <a:cubicBezTo>
                  <a:pt x="1938" y="14299"/>
                  <a:pt x="2215" y="13994"/>
                  <a:pt x="2492" y="13386"/>
                </a:cubicBezTo>
                <a:cubicBezTo>
                  <a:pt x="2215" y="13082"/>
                  <a:pt x="2215" y="12777"/>
                  <a:pt x="2215" y="12473"/>
                </a:cubicBezTo>
                <a:cubicBezTo>
                  <a:pt x="277" y="12169"/>
                  <a:pt x="277" y="12169"/>
                  <a:pt x="277" y="12169"/>
                </a:cubicBezTo>
                <a:cubicBezTo>
                  <a:pt x="277" y="12169"/>
                  <a:pt x="0" y="12169"/>
                  <a:pt x="0" y="11865"/>
                </a:cubicBezTo>
                <a:cubicBezTo>
                  <a:pt x="0" y="9735"/>
                  <a:pt x="0" y="9735"/>
                  <a:pt x="0" y="9735"/>
                </a:cubicBezTo>
                <a:cubicBezTo>
                  <a:pt x="0" y="9431"/>
                  <a:pt x="277" y="9127"/>
                  <a:pt x="277" y="9127"/>
                </a:cubicBezTo>
                <a:cubicBezTo>
                  <a:pt x="2215" y="8823"/>
                  <a:pt x="2215" y="8823"/>
                  <a:pt x="2215" y="8823"/>
                </a:cubicBezTo>
                <a:cubicBezTo>
                  <a:pt x="2215" y="8518"/>
                  <a:pt x="2215" y="8214"/>
                  <a:pt x="2492" y="7910"/>
                </a:cubicBezTo>
                <a:cubicBezTo>
                  <a:pt x="2215" y="7606"/>
                  <a:pt x="1938" y="6997"/>
                  <a:pt x="1385" y="6693"/>
                </a:cubicBezTo>
                <a:cubicBezTo>
                  <a:pt x="1385" y="6389"/>
                  <a:pt x="1385" y="6389"/>
                  <a:pt x="1385" y="6389"/>
                </a:cubicBezTo>
                <a:cubicBezTo>
                  <a:pt x="1385" y="6389"/>
                  <a:pt x="1385" y="6085"/>
                  <a:pt x="1385" y="6085"/>
                </a:cubicBezTo>
                <a:cubicBezTo>
                  <a:pt x="1662" y="5780"/>
                  <a:pt x="3046" y="4259"/>
                  <a:pt x="3323" y="4259"/>
                </a:cubicBezTo>
                <a:cubicBezTo>
                  <a:pt x="3323" y="4259"/>
                  <a:pt x="3323" y="4259"/>
                  <a:pt x="3600" y="4259"/>
                </a:cubicBezTo>
                <a:cubicBezTo>
                  <a:pt x="4708" y="5476"/>
                  <a:pt x="4708" y="5476"/>
                  <a:pt x="4708" y="5476"/>
                </a:cubicBezTo>
                <a:cubicBezTo>
                  <a:pt x="4985" y="5476"/>
                  <a:pt x="5262" y="5172"/>
                  <a:pt x="5538" y="5172"/>
                </a:cubicBezTo>
                <a:cubicBezTo>
                  <a:pt x="5815" y="4563"/>
                  <a:pt x="5815" y="3955"/>
                  <a:pt x="5815" y="3346"/>
                </a:cubicBezTo>
                <a:cubicBezTo>
                  <a:pt x="5815" y="3042"/>
                  <a:pt x="6092" y="3042"/>
                  <a:pt x="6092" y="3042"/>
                </a:cubicBezTo>
                <a:cubicBezTo>
                  <a:pt x="8308" y="3042"/>
                  <a:pt x="8308" y="3042"/>
                  <a:pt x="8308" y="3042"/>
                </a:cubicBezTo>
                <a:cubicBezTo>
                  <a:pt x="8308" y="3042"/>
                  <a:pt x="8585" y="3042"/>
                  <a:pt x="8585" y="3346"/>
                </a:cubicBezTo>
                <a:cubicBezTo>
                  <a:pt x="8862" y="5172"/>
                  <a:pt x="8862" y="5172"/>
                  <a:pt x="8862" y="5172"/>
                </a:cubicBezTo>
                <a:cubicBezTo>
                  <a:pt x="9138" y="5172"/>
                  <a:pt x="9415" y="5476"/>
                  <a:pt x="9692" y="5476"/>
                </a:cubicBezTo>
                <a:cubicBezTo>
                  <a:pt x="11077" y="4259"/>
                  <a:pt x="11077" y="4259"/>
                  <a:pt x="11077" y="4259"/>
                </a:cubicBezTo>
                <a:cubicBezTo>
                  <a:pt x="11077" y="4259"/>
                  <a:pt x="11077" y="4259"/>
                  <a:pt x="11354" y="4259"/>
                </a:cubicBezTo>
                <a:cubicBezTo>
                  <a:pt x="11354" y="4259"/>
                  <a:pt x="11354" y="4259"/>
                  <a:pt x="11354" y="4259"/>
                </a:cubicBezTo>
                <a:cubicBezTo>
                  <a:pt x="11631" y="4563"/>
                  <a:pt x="13015" y="6085"/>
                  <a:pt x="13015" y="6389"/>
                </a:cubicBezTo>
                <a:cubicBezTo>
                  <a:pt x="13015" y="6389"/>
                  <a:pt x="13015" y="6389"/>
                  <a:pt x="13015" y="6693"/>
                </a:cubicBezTo>
                <a:cubicBezTo>
                  <a:pt x="12738" y="6997"/>
                  <a:pt x="12462" y="7606"/>
                  <a:pt x="11908" y="7910"/>
                </a:cubicBezTo>
                <a:cubicBezTo>
                  <a:pt x="12185" y="8214"/>
                  <a:pt x="12185" y="8518"/>
                  <a:pt x="12462" y="9127"/>
                </a:cubicBezTo>
                <a:cubicBezTo>
                  <a:pt x="14123" y="9127"/>
                  <a:pt x="14123" y="9127"/>
                  <a:pt x="14123" y="9127"/>
                </a:cubicBezTo>
                <a:cubicBezTo>
                  <a:pt x="14123" y="9431"/>
                  <a:pt x="14400" y="9431"/>
                  <a:pt x="14400" y="9735"/>
                </a:cubicBezTo>
                <a:lnTo>
                  <a:pt x="14400" y="11865"/>
                </a:lnTo>
                <a:close/>
                <a:moveTo>
                  <a:pt x="7200" y="7606"/>
                </a:moveTo>
                <a:cubicBezTo>
                  <a:pt x="5815" y="7606"/>
                  <a:pt x="4431" y="9127"/>
                  <a:pt x="4431" y="10648"/>
                </a:cubicBezTo>
                <a:cubicBezTo>
                  <a:pt x="4431" y="12473"/>
                  <a:pt x="5815" y="13994"/>
                  <a:pt x="7200" y="13994"/>
                </a:cubicBezTo>
                <a:cubicBezTo>
                  <a:pt x="8862" y="13994"/>
                  <a:pt x="9969" y="12473"/>
                  <a:pt x="9969" y="10648"/>
                </a:cubicBezTo>
                <a:cubicBezTo>
                  <a:pt x="9969" y="9127"/>
                  <a:pt x="8862" y="7606"/>
                  <a:pt x="7200" y="7606"/>
                </a:cubicBezTo>
                <a:close/>
                <a:moveTo>
                  <a:pt x="21600" y="5476"/>
                </a:moveTo>
                <a:cubicBezTo>
                  <a:pt x="21600" y="5476"/>
                  <a:pt x="19938" y="5780"/>
                  <a:pt x="19938" y="5780"/>
                </a:cubicBezTo>
                <a:cubicBezTo>
                  <a:pt x="19662" y="6085"/>
                  <a:pt x="19662" y="6085"/>
                  <a:pt x="19385" y="6389"/>
                </a:cubicBezTo>
                <a:cubicBezTo>
                  <a:pt x="19662" y="6693"/>
                  <a:pt x="19938" y="7910"/>
                  <a:pt x="19938" y="7910"/>
                </a:cubicBezTo>
                <a:cubicBezTo>
                  <a:pt x="19938" y="8214"/>
                  <a:pt x="19938" y="8214"/>
                  <a:pt x="19938" y="8214"/>
                </a:cubicBezTo>
                <a:cubicBezTo>
                  <a:pt x="19938" y="8214"/>
                  <a:pt x="18831" y="9127"/>
                  <a:pt x="18554" y="9127"/>
                </a:cubicBezTo>
                <a:cubicBezTo>
                  <a:pt x="18554" y="9127"/>
                  <a:pt x="17723" y="7910"/>
                  <a:pt x="17446" y="7606"/>
                </a:cubicBezTo>
                <a:cubicBezTo>
                  <a:pt x="17446" y="7606"/>
                  <a:pt x="17446" y="7606"/>
                  <a:pt x="17169" y="7606"/>
                </a:cubicBezTo>
                <a:cubicBezTo>
                  <a:pt x="17169" y="7606"/>
                  <a:pt x="16892" y="7606"/>
                  <a:pt x="16892" y="7606"/>
                </a:cubicBezTo>
                <a:cubicBezTo>
                  <a:pt x="16892" y="7910"/>
                  <a:pt x="16062" y="9127"/>
                  <a:pt x="15785" y="9127"/>
                </a:cubicBezTo>
                <a:cubicBezTo>
                  <a:pt x="15785" y="9127"/>
                  <a:pt x="14677" y="8214"/>
                  <a:pt x="14400" y="8214"/>
                </a:cubicBezTo>
                <a:cubicBezTo>
                  <a:pt x="14400" y="8214"/>
                  <a:pt x="14400" y="8214"/>
                  <a:pt x="14400" y="7910"/>
                </a:cubicBezTo>
                <a:cubicBezTo>
                  <a:pt x="14400" y="7910"/>
                  <a:pt x="14954" y="6693"/>
                  <a:pt x="14954" y="6389"/>
                </a:cubicBezTo>
                <a:cubicBezTo>
                  <a:pt x="14677" y="6085"/>
                  <a:pt x="14677" y="6085"/>
                  <a:pt x="14677" y="5780"/>
                </a:cubicBezTo>
                <a:cubicBezTo>
                  <a:pt x="14400" y="5780"/>
                  <a:pt x="13015" y="5476"/>
                  <a:pt x="13015" y="5476"/>
                </a:cubicBezTo>
                <a:cubicBezTo>
                  <a:pt x="13015" y="3651"/>
                  <a:pt x="13015" y="3651"/>
                  <a:pt x="13015" y="3651"/>
                </a:cubicBezTo>
                <a:cubicBezTo>
                  <a:pt x="13015" y="3346"/>
                  <a:pt x="14400" y="3346"/>
                  <a:pt x="14677" y="3346"/>
                </a:cubicBezTo>
                <a:cubicBezTo>
                  <a:pt x="14677" y="3042"/>
                  <a:pt x="14677" y="2738"/>
                  <a:pt x="14954" y="2738"/>
                </a:cubicBezTo>
                <a:cubicBezTo>
                  <a:pt x="14954" y="2434"/>
                  <a:pt x="14400" y="1217"/>
                  <a:pt x="14400" y="913"/>
                </a:cubicBezTo>
                <a:cubicBezTo>
                  <a:pt x="14400" y="913"/>
                  <a:pt x="14400" y="913"/>
                  <a:pt x="14400" y="913"/>
                </a:cubicBezTo>
                <a:cubicBezTo>
                  <a:pt x="14677" y="913"/>
                  <a:pt x="15785" y="0"/>
                  <a:pt x="15785" y="0"/>
                </a:cubicBezTo>
                <a:cubicBezTo>
                  <a:pt x="16062" y="0"/>
                  <a:pt x="16892" y="1217"/>
                  <a:pt x="16892" y="1521"/>
                </a:cubicBezTo>
                <a:cubicBezTo>
                  <a:pt x="16892" y="1217"/>
                  <a:pt x="17169" y="1217"/>
                  <a:pt x="17169" y="1217"/>
                </a:cubicBezTo>
                <a:cubicBezTo>
                  <a:pt x="17446" y="1217"/>
                  <a:pt x="17446" y="1217"/>
                  <a:pt x="17446" y="1521"/>
                </a:cubicBezTo>
                <a:cubicBezTo>
                  <a:pt x="17723" y="913"/>
                  <a:pt x="18277" y="304"/>
                  <a:pt x="18554" y="0"/>
                </a:cubicBezTo>
                <a:cubicBezTo>
                  <a:pt x="18554" y="0"/>
                  <a:pt x="18554" y="0"/>
                  <a:pt x="18554" y="0"/>
                </a:cubicBezTo>
                <a:cubicBezTo>
                  <a:pt x="18831" y="0"/>
                  <a:pt x="19938" y="608"/>
                  <a:pt x="19938" y="913"/>
                </a:cubicBezTo>
                <a:cubicBezTo>
                  <a:pt x="19938" y="913"/>
                  <a:pt x="19938" y="913"/>
                  <a:pt x="19938" y="913"/>
                </a:cubicBezTo>
                <a:cubicBezTo>
                  <a:pt x="19938" y="1217"/>
                  <a:pt x="19662" y="2434"/>
                  <a:pt x="19385" y="2738"/>
                </a:cubicBezTo>
                <a:cubicBezTo>
                  <a:pt x="19662" y="2738"/>
                  <a:pt x="19662" y="3042"/>
                  <a:pt x="19938" y="3346"/>
                </a:cubicBezTo>
                <a:cubicBezTo>
                  <a:pt x="19938" y="3346"/>
                  <a:pt x="21600" y="3346"/>
                  <a:pt x="21600" y="3651"/>
                </a:cubicBezTo>
                <a:lnTo>
                  <a:pt x="21600" y="5476"/>
                </a:lnTo>
                <a:close/>
                <a:moveTo>
                  <a:pt x="21600" y="17949"/>
                </a:moveTo>
                <a:cubicBezTo>
                  <a:pt x="21600" y="17949"/>
                  <a:pt x="19938" y="18254"/>
                  <a:pt x="19938" y="18254"/>
                </a:cubicBezTo>
                <a:cubicBezTo>
                  <a:pt x="19662" y="18558"/>
                  <a:pt x="19662" y="18558"/>
                  <a:pt x="19385" y="18862"/>
                </a:cubicBezTo>
                <a:cubicBezTo>
                  <a:pt x="19662" y="19166"/>
                  <a:pt x="19938" y="20383"/>
                  <a:pt x="19938" y="20687"/>
                </a:cubicBezTo>
                <a:cubicBezTo>
                  <a:pt x="19938" y="20687"/>
                  <a:pt x="19938" y="20687"/>
                  <a:pt x="19938" y="20687"/>
                </a:cubicBezTo>
                <a:cubicBezTo>
                  <a:pt x="19938" y="20687"/>
                  <a:pt x="18831" y="21600"/>
                  <a:pt x="18554" y="21600"/>
                </a:cubicBezTo>
                <a:cubicBezTo>
                  <a:pt x="18554" y="21600"/>
                  <a:pt x="17723" y="20383"/>
                  <a:pt x="17446" y="20079"/>
                </a:cubicBezTo>
                <a:cubicBezTo>
                  <a:pt x="17446" y="20079"/>
                  <a:pt x="17446" y="20079"/>
                  <a:pt x="17169" y="20079"/>
                </a:cubicBezTo>
                <a:cubicBezTo>
                  <a:pt x="17169" y="20079"/>
                  <a:pt x="16892" y="20079"/>
                  <a:pt x="16892" y="20079"/>
                </a:cubicBezTo>
                <a:cubicBezTo>
                  <a:pt x="16892" y="20383"/>
                  <a:pt x="16062" y="21600"/>
                  <a:pt x="15785" y="21600"/>
                </a:cubicBezTo>
                <a:cubicBezTo>
                  <a:pt x="15785" y="21600"/>
                  <a:pt x="14677" y="20687"/>
                  <a:pt x="14400" y="20687"/>
                </a:cubicBezTo>
                <a:cubicBezTo>
                  <a:pt x="14400" y="20687"/>
                  <a:pt x="14400" y="20687"/>
                  <a:pt x="14400" y="20687"/>
                </a:cubicBezTo>
                <a:cubicBezTo>
                  <a:pt x="14400" y="20383"/>
                  <a:pt x="14954" y="19166"/>
                  <a:pt x="14954" y="18862"/>
                </a:cubicBezTo>
                <a:cubicBezTo>
                  <a:pt x="14677" y="18558"/>
                  <a:pt x="14677" y="18558"/>
                  <a:pt x="14677" y="18254"/>
                </a:cubicBezTo>
                <a:cubicBezTo>
                  <a:pt x="14400" y="18254"/>
                  <a:pt x="13015" y="17949"/>
                  <a:pt x="13015" y="17949"/>
                </a:cubicBezTo>
                <a:cubicBezTo>
                  <a:pt x="13015" y="16124"/>
                  <a:pt x="13015" y="16124"/>
                  <a:pt x="13015" y="16124"/>
                </a:cubicBezTo>
                <a:cubicBezTo>
                  <a:pt x="13015" y="15820"/>
                  <a:pt x="14400" y="15820"/>
                  <a:pt x="14677" y="15820"/>
                </a:cubicBezTo>
                <a:cubicBezTo>
                  <a:pt x="14677" y="15515"/>
                  <a:pt x="14677" y="15211"/>
                  <a:pt x="14954" y="15211"/>
                </a:cubicBezTo>
                <a:cubicBezTo>
                  <a:pt x="14954" y="14907"/>
                  <a:pt x="14400" y="13690"/>
                  <a:pt x="14400" y="13386"/>
                </a:cubicBezTo>
                <a:cubicBezTo>
                  <a:pt x="14400" y="13386"/>
                  <a:pt x="14400" y="13386"/>
                  <a:pt x="14400" y="13386"/>
                </a:cubicBezTo>
                <a:cubicBezTo>
                  <a:pt x="14677" y="13386"/>
                  <a:pt x="15785" y="12473"/>
                  <a:pt x="15785" y="12473"/>
                </a:cubicBezTo>
                <a:cubicBezTo>
                  <a:pt x="16062" y="12473"/>
                  <a:pt x="16892" y="13690"/>
                  <a:pt x="16892" y="13994"/>
                </a:cubicBezTo>
                <a:cubicBezTo>
                  <a:pt x="16892" y="13994"/>
                  <a:pt x="17169" y="13994"/>
                  <a:pt x="17169" y="13994"/>
                </a:cubicBezTo>
                <a:cubicBezTo>
                  <a:pt x="17446" y="13994"/>
                  <a:pt x="17446" y="13994"/>
                  <a:pt x="17446" y="13994"/>
                </a:cubicBezTo>
                <a:cubicBezTo>
                  <a:pt x="17723" y="13386"/>
                  <a:pt x="18277" y="13082"/>
                  <a:pt x="18554" y="12473"/>
                </a:cubicBezTo>
                <a:cubicBezTo>
                  <a:pt x="18554" y="12473"/>
                  <a:pt x="18554" y="12473"/>
                  <a:pt x="18554" y="12473"/>
                </a:cubicBezTo>
                <a:cubicBezTo>
                  <a:pt x="18831" y="12473"/>
                  <a:pt x="19938" y="13386"/>
                  <a:pt x="19938" y="13386"/>
                </a:cubicBezTo>
                <a:cubicBezTo>
                  <a:pt x="19938" y="13386"/>
                  <a:pt x="19938" y="13386"/>
                  <a:pt x="19938" y="13386"/>
                </a:cubicBezTo>
                <a:cubicBezTo>
                  <a:pt x="19938" y="13690"/>
                  <a:pt x="19662" y="14907"/>
                  <a:pt x="19385" y="15211"/>
                </a:cubicBezTo>
                <a:cubicBezTo>
                  <a:pt x="19662" y="15211"/>
                  <a:pt x="19662" y="15515"/>
                  <a:pt x="19938" y="15820"/>
                </a:cubicBezTo>
                <a:cubicBezTo>
                  <a:pt x="19938" y="15820"/>
                  <a:pt x="21600" y="15820"/>
                  <a:pt x="21600" y="16124"/>
                </a:cubicBezTo>
                <a:lnTo>
                  <a:pt x="21600" y="17949"/>
                </a:lnTo>
                <a:close/>
                <a:moveTo>
                  <a:pt x="17169" y="3042"/>
                </a:moveTo>
                <a:cubicBezTo>
                  <a:pt x="16338" y="3042"/>
                  <a:pt x="15785" y="3651"/>
                  <a:pt x="15785" y="4563"/>
                </a:cubicBezTo>
                <a:cubicBezTo>
                  <a:pt x="15785" y="5476"/>
                  <a:pt x="16338" y="6085"/>
                  <a:pt x="17169" y="6085"/>
                </a:cubicBezTo>
                <a:cubicBezTo>
                  <a:pt x="18000" y="6085"/>
                  <a:pt x="18554" y="5476"/>
                  <a:pt x="18554" y="4563"/>
                </a:cubicBezTo>
                <a:cubicBezTo>
                  <a:pt x="18554" y="3651"/>
                  <a:pt x="18000" y="3042"/>
                  <a:pt x="17169" y="3042"/>
                </a:cubicBezTo>
                <a:close/>
                <a:moveTo>
                  <a:pt x="17169" y="15515"/>
                </a:moveTo>
                <a:cubicBezTo>
                  <a:pt x="16338" y="15515"/>
                  <a:pt x="15785" y="16124"/>
                  <a:pt x="15785" y="17037"/>
                </a:cubicBezTo>
                <a:cubicBezTo>
                  <a:pt x="15785" y="17949"/>
                  <a:pt x="16338" y="18558"/>
                  <a:pt x="17169" y="18558"/>
                </a:cubicBezTo>
                <a:cubicBezTo>
                  <a:pt x="18000" y="18558"/>
                  <a:pt x="18554" y="17949"/>
                  <a:pt x="18554" y="17037"/>
                </a:cubicBezTo>
                <a:cubicBezTo>
                  <a:pt x="18554" y="16124"/>
                  <a:pt x="18000" y="15515"/>
                  <a:pt x="17169" y="15515"/>
                </a:cubicBezTo>
                <a:close/>
              </a:path>
            </a:pathLst>
          </a:custGeom>
          <a:solidFill>
            <a:srgbClr val="F4F4F4"/>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
        <p:nvSpPr>
          <p:cNvPr id="16" name="Shape 5225">
            <a:extLst>
              <a:ext uri="{FF2B5EF4-FFF2-40B4-BE49-F238E27FC236}">
                <a16:creationId xmlns:a16="http://schemas.microsoft.com/office/drawing/2014/main" id="{B0E6601A-2205-4404-A49E-C67E827CD43F}"/>
              </a:ext>
            </a:extLst>
          </p:cNvPr>
          <p:cNvSpPr/>
          <p:nvPr/>
        </p:nvSpPr>
        <p:spPr>
          <a:xfrm>
            <a:off x="13725179" y="6606033"/>
            <a:ext cx="1371448" cy="1371448"/>
          </a:xfrm>
          <a:custGeom>
            <a:avLst/>
            <a:gdLst/>
            <a:ahLst/>
            <a:cxnLst>
              <a:cxn ang="0">
                <a:pos x="wd2" y="hd2"/>
              </a:cxn>
              <a:cxn ang="5400000">
                <a:pos x="wd2" y="hd2"/>
              </a:cxn>
              <a:cxn ang="10800000">
                <a:pos x="wd2" y="hd2"/>
              </a:cxn>
              <a:cxn ang="16200000">
                <a:pos x="wd2" y="hd2"/>
              </a:cxn>
            </a:cxnLst>
            <a:rect l="0" t="0" r="r" b="b"/>
            <a:pathLst>
              <a:path w="21600" h="21600" extrusionOk="0">
                <a:moveTo>
                  <a:pt x="12960" y="10604"/>
                </a:moveTo>
                <a:cubicBezTo>
                  <a:pt x="18065" y="15709"/>
                  <a:pt x="18065" y="15709"/>
                  <a:pt x="18065" y="15709"/>
                </a:cubicBezTo>
                <a:cubicBezTo>
                  <a:pt x="20029" y="13745"/>
                  <a:pt x="20029" y="13745"/>
                  <a:pt x="20029" y="13745"/>
                </a:cubicBezTo>
                <a:cubicBezTo>
                  <a:pt x="20029" y="13353"/>
                  <a:pt x="20422" y="13353"/>
                  <a:pt x="20815" y="13353"/>
                </a:cubicBezTo>
                <a:cubicBezTo>
                  <a:pt x="21207" y="13745"/>
                  <a:pt x="21600" y="13745"/>
                  <a:pt x="21600" y="14138"/>
                </a:cubicBezTo>
                <a:cubicBezTo>
                  <a:pt x="21600" y="20422"/>
                  <a:pt x="21600" y="20422"/>
                  <a:pt x="21600" y="20422"/>
                </a:cubicBezTo>
                <a:cubicBezTo>
                  <a:pt x="21600" y="21207"/>
                  <a:pt x="21207" y="21600"/>
                  <a:pt x="20422" y="21600"/>
                </a:cubicBezTo>
                <a:cubicBezTo>
                  <a:pt x="14138" y="21600"/>
                  <a:pt x="14138" y="21600"/>
                  <a:pt x="14138" y="21600"/>
                </a:cubicBezTo>
                <a:cubicBezTo>
                  <a:pt x="13745" y="21600"/>
                  <a:pt x="13745" y="21207"/>
                  <a:pt x="13353" y="20815"/>
                </a:cubicBezTo>
                <a:cubicBezTo>
                  <a:pt x="13353" y="20422"/>
                  <a:pt x="13353" y="20029"/>
                  <a:pt x="13745" y="20029"/>
                </a:cubicBezTo>
                <a:cubicBezTo>
                  <a:pt x="15709" y="18065"/>
                  <a:pt x="15709" y="18065"/>
                  <a:pt x="15709" y="18065"/>
                </a:cubicBezTo>
                <a:cubicBezTo>
                  <a:pt x="10604" y="12960"/>
                  <a:pt x="10604" y="12960"/>
                  <a:pt x="10604" y="12960"/>
                </a:cubicBezTo>
                <a:cubicBezTo>
                  <a:pt x="5891" y="18065"/>
                  <a:pt x="5891" y="18065"/>
                  <a:pt x="5891" y="18065"/>
                </a:cubicBezTo>
                <a:cubicBezTo>
                  <a:pt x="7855" y="20029"/>
                  <a:pt x="7855" y="20029"/>
                  <a:pt x="7855" y="20029"/>
                </a:cubicBezTo>
                <a:cubicBezTo>
                  <a:pt x="7855" y="20029"/>
                  <a:pt x="8247" y="20422"/>
                  <a:pt x="7855" y="20815"/>
                </a:cubicBezTo>
                <a:cubicBezTo>
                  <a:pt x="7855" y="21207"/>
                  <a:pt x="7462" y="21600"/>
                  <a:pt x="7069" y="21600"/>
                </a:cubicBezTo>
                <a:cubicBezTo>
                  <a:pt x="785" y="21600"/>
                  <a:pt x="785" y="21600"/>
                  <a:pt x="785" y="21600"/>
                </a:cubicBezTo>
                <a:cubicBezTo>
                  <a:pt x="393" y="21600"/>
                  <a:pt x="0" y="21207"/>
                  <a:pt x="0" y="20422"/>
                </a:cubicBezTo>
                <a:cubicBezTo>
                  <a:pt x="0" y="14138"/>
                  <a:pt x="0" y="14138"/>
                  <a:pt x="0" y="14138"/>
                </a:cubicBezTo>
                <a:cubicBezTo>
                  <a:pt x="0" y="13745"/>
                  <a:pt x="0" y="13745"/>
                  <a:pt x="393" y="13353"/>
                </a:cubicBezTo>
                <a:cubicBezTo>
                  <a:pt x="785" y="13353"/>
                  <a:pt x="1178" y="13353"/>
                  <a:pt x="1571" y="13745"/>
                </a:cubicBezTo>
                <a:cubicBezTo>
                  <a:pt x="3535" y="15709"/>
                  <a:pt x="3535" y="15709"/>
                  <a:pt x="3535" y="15709"/>
                </a:cubicBezTo>
                <a:cubicBezTo>
                  <a:pt x="8247" y="10604"/>
                  <a:pt x="8247" y="10604"/>
                  <a:pt x="8247" y="10604"/>
                </a:cubicBezTo>
                <a:cubicBezTo>
                  <a:pt x="3535" y="5498"/>
                  <a:pt x="3535" y="5498"/>
                  <a:pt x="3535" y="5498"/>
                </a:cubicBezTo>
                <a:cubicBezTo>
                  <a:pt x="1571" y="7855"/>
                  <a:pt x="1571" y="7855"/>
                  <a:pt x="1571" y="7855"/>
                </a:cubicBezTo>
                <a:cubicBezTo>
                  <a:pt x="1178" y="7855"/>
                  <a:pt x="1178" y="7855"/>
                  <a:pt x="785" y="7855"/>
                </a:cubicBezTo>
                <a:cubicBezTo>
                  <a:pt x="785" y="7855"/>
                  <a:pt x="393" y="7855"/>
                  <a:pt x="393" y="7855"/>
                </a:cubicBezTo>
                <a:cubicBezTo>
                  <a:pt x="0" y="7855"/>
                  <a:pt x="0" y="7462"/>
                  <a:pt x="0" y="7069"/>
                </a:cubicBezTo>
                <a:cubicBezTo>
                  <a:pt x="0" y="785"/>
                  <a:pt x="0" y="785"/>
                  <a:pt x="0" y="785"/>
                </a:cubicBezTo>
                <a:cubicBezTo>
                  <a:pt x="0" y="393"/>
                  <a:pt x="393" y="0"/>
                  <a:pt x="785" y="0"/>
                </a:cubicBezTo>
                <a:cubicBezTo>
                  <a:pt x="7069" y="0"/>
                  <a:pt x="7069" y="0"/>
                  <a:pt x="7069" y="0"/>
                </a:cubicBezTo>
                <a:cubicBezTo>
                  <a:pt x="7462" y="0"/>
                  <a:pt x="7855" y="0"/>
                  <a:pt x="7855" y="393"/>
                </a:cubicBezTo>
                <a:cubicBezTo>
                  <a:pt x="8247" y="785"/>
                  <a:pt x="7855" y="1178"/>
                  <a:pt x="7855" y="1571"/>
                </a:cubicBezTo>
                <a:cubicBezTo>
                  <a:pt x="5891" y="3535"/>
                  <a:pt x="5891" y="3535"/>
                  <a:pt x="5891" y="3535"/>
                </a:cubicBezTo>
                <a:cubicBezTo>
                  <a:pt x="10604" y="8247"/>
                  <a:pt x="10604" y="8247"/>
                  <a:pt x="10604" y="8247"/>
                </a:cubicBezTo>
                <a:cubicBezTo>
                  <a:pt x="15709" y="3535"/>
                  <a:pt x="15709" y="3535"/>
                  <a:pt x="15709" y="3535"/>
                </a:cubicBezTo>
                <a:cubicBezTo>
                  <a:pt x="13745" y="1571"/>
                  <a:pt x="13745" y="1571"/>
                  <a:pt x="13745" y="1571"/>
                </a:cubicBezTo>
                <a:cubicBezTo>
                  <a:pt x="13353" y="1178"/>
                  <a:pt x="13353" y="785"/>
                  <a:pt x="13353" y="393"/>
                </a:cubicBezTo>
                <a:cubicBezTo>
                  <a:pt x="13745" y="0"/>
                  <a:pt x="13745" y="0"/>
                  <a:pt x="14138" y="0"/>
                </a:cubicBezTo>
                <a:cubicBezTo>
                  <a:pt x="20422" y="0"/>
                  <a:pt x="20422" y="0"/>
                  <a:pt x="20422" y="0"/>
                </a:cubicBezTo>
                <a:cubicBezTo>
                  <a:pt x="21207" y="0"/>
                  <a:pt x="21600" y="393"/>
                  <a:pt x="21600" y="785"/>
                </a:cubicBezTo>
                <a:cubicBezTo>
                  <a:pt x="21600" y="7069"/>
                  <a:pt x="21600" y="7069"/>
                  <a:pt x="21600" y="7069"/>
                </a:cubicBezTo>
                <a:cubicBezTo>
                  <a:pt x="21600" y="7462"/>
                  <a:pt x="21207" y="7855"/>
                  <a:pt x="20815" y="7855"/>
                </a:cubicBezTo>
                <a:cubicBezTo>
                  <a:pt x="20815" y="7855"/>
                  <a:pt x="20815" y="7855"/>
                  <a:pt x="20422" y="7855"/>
                </a:cubicBezTo>
                <a:cubicBezTo>
                  <a:pt x="20422" y="7855"/>
                  <a:pt x="20029" y="7855"/>
                  <a:pt x="20029" y="7855"/>
                </a:cubicBezTo>
                <a:cubicBezTo>
                  <a:pt x="18065" y="5498"/>
                  <a:pt x="18065" y="5498"/>
                  <a:pt x="18065" y="5498"/>
                </a:cubicBezTo>
                <a:lnTo>
                  <a:pt x="12960" y="10604"/>
                </a:lnTo>
                <a:close/>
              </a:path>
            </a:pathLst>
          </a:custGeom>
          <a:solidFill>
            <a:srgbClr val="F4F4F4"/>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sp>
        <p:nvSpPr>
          <p:cNvPr id="17" name="Shape 5257">
            <a:extLst>
              <a:ext uri="{FF2B5EF4-FFF2-40B4-BE49-F238E27FC236}">
                <a16:creationId xmlns:a16="http://schemas.microsoft.com/office/drawing/2014/main" id="{94AC3A0C-5CA1-4E73-A066-326B860D1CBA}"/>
              </a:ext>
            </a:extLst>
          </p:cNvPr>
          <p:cNvSpPr/>
          <p:nvPr/>
        </p:nvSpPr>
        <p:spPr>
          <a:xfrm>
            <a:off x="17864080" y="6307131"/>
            <a:ext cx="1969264" cy="1969252"/>
          </a:xfrm>
          <a:custGeom>
            <a:avLst/>
            <a:gdLst/>
            <a:ahLst/>
            <a:cxnLst>
              <a:cxn ang="0">
                <a:pos x="wd2" y="hd2"/>
              </a:cxn>
              <a:cxn ang="5400000">
                <a:pos x="wd2" y="hd2"/>
              </a:cxn>
              <a:cxn ang="10800000">
                <a:pos x="wd2" y="hd2"/>
              </a:cxn>
              <a:cxn ang="16200000">
                <a:pos x="wd2" y="hd2"/>
              </a:cxn>
            </a:cxnLst>
            <a:rect l="0" t="0" r="r" b="b"/>
            <a:pathLst>
              <a:path w="21600" h="21600" extrusionOk="0">
                <a:moveTo>
                  <a:pt x="10604" y="21600"/>
                </a:moveTo>
                <a:cubicBezTo>
                  <a:pt x="4713" y="21600"/>
                  <a:pt x="0" y="16495"/>
                  <a:pt x="0" y="10604"/>
                </a:cubicBezTo>
                <a:cubicBezTo>
                  <a:pt x="0" y="4713"/>
                  <a:pt x="4713" y="0"/>
                  <a:pt x="10604" y="0"/>
                </a:cubicBezTo>
                <a:cubicBezTo>
                  <a:pt x="16495" y="0"/>
                  <a:pt x="21600" y="4713"/>
                  <a:pt x="21600" y="10604"/>
                </a:cubicBezTo>
                <a:cubicBezTo>
                  <a:pt x="21600" y="16495"/>
                  <a:pt x="16495" y="21600"/>
                  <a:pt x="10604" y="21600"/>
                </a:cubicBezTo>
                <a:close/>
                <a:moveTo>
                  <a:pt x="10604" y="3142"/>
                </a:moveTo>
                <a:cubicBezTo>
                  <a:pt x="6284" y="3142"/>
                  <a:pt x="3142" y="6676"/>
                  <a:pt x="3142" y="10604"/>
                </a:cubicBezTo>
                <a:cubicBezTo>
                  <a:pt x="3142" y="14924"/>
                  <a:pt x="6284" y="18458"/>
                  <a:pt x="10604" y="18458"/>
                </a:cubicBezTo>
                <a:cubicBezTo>
                  <a:pt x="14924" y="18458"/>
                  <a:pt x="18458" y="14924"/>
                  <a:pt x="18458" y="10604"/>
                </a:cubicBezTo>
                <a:cubicBezTo>
                  <a:pt x="18458" y="6676"/>
                  <a:pt x="14924" y="3142"/>
                  <a:pt x="10604" y="3142"/>
                </a:cubicBezTo>
                <a:close/>
                <a:moveTo>
                  <a:pt x="12567" y="12175"/>
                </a:moveTo>
                <a:cubicBezTo>
                  <a:pt x="12567" y="12175"/>
                  <a:pt x="12175" y="12567"/>
                  <a:pt x="12175" y="12567"/>
                </a:cubicBezTo>
                <a:cubicBezTo>
                  <a:pt x="7462" y="12567"/>
                  <a:pt x="7462" y="12567"/>
                  <a:pt x="7462" y="12567"/>
                </a:cubicBezTo>
                <a:cubicBezTo>
                  <a:pt x="7462" y="12567"/>
                  <a:pt x="7069" y="12175"/>
                  <a:pt x="7069" y="12175"/>
                </a:cubicBezTo>
                <a:cubicBezTo>
                  <a:pt x="7069" y="10996"/>
                  <a:pt x="7069" y="10996"/>
                  <a:pt x="7069" y="10996"/>
                </a:cubicBezTo>
                <a:cubicBezTo>
                  <a:pt x="7069" y="10996"/>
                  <a:pt x="7462" y="10604"/>
                  <a:pt x="7462" y="10604"/>
                </a:cubicBezTo>
                <a:cubicBezTo>
                  <a:pt x="10604" y="10604"/>
                  <a:pt x="10604" y="10604"/>
                  <a:pt x="10604" y="10604"/>
                </a:cubicBezTo>
                <a:cubicBezTo>
                  <a:pt x="10604" y="5891"/>
                  <a:pt x="10604" y="5891"/>
                  <a:pt x="10604" y="5891"/>
                </a:cubicBezTo>
                <a:cubicBezTo>
                  <a:pt x="10604" y="5498"/>
                  <a:pt x="10996" y="5498"/>
                  <a:pt x="10996" y="5498"/>
                </a:cubicBezTo>
                <a:cubicBezTo>
                  <a:pt x="12175" y="5498"/>
                  <a:pt x="12175" y="5498"/>
                  <a:pt x="12175" y="5498"/>
                </a:cubicBezTo>
                <a:cubicBezTo>
                  <a:pt x="12175" y="5498"/>
                  <a:pt x="12567" y="5498"/>
                  <a:pt x="12567" y="5891"/>
                </a:cubicBezTo>
                <a:lnTo>
                  <a:pt x="12567" y="12175"/>
                </a:lnTo>
                <a:close/>
              </a:path>
            </a:pathLst>
          </a:custGeom>
          <a:solidFill>
            <a:srgbClr val="F4F4F4"/>
          </a:solidFill>
          <a:ln w="12700" cap="flat">
            <a:noFill/>
            <a:miter lim="400000"/>
          </a:ln>
          <a:effectLst/>
        </p:spPr>
        <p:txBody>
          <a:bodyPr wrap="square" lIns="45719" tIns="45719" rIns="45719" bIns="45719" numCol="1" anchor="t">
            <a:noAutofit/>
          </a:bodyPr>
          <a:lstStyle/>
          <a:p>
            <a:pPr lvl="0" algn="l" defTabSz="457200">
              <a:defRPr sz="2400">
                <a:solidFill>
                  <a:srgbClr val="000000"/>
                </a:solidFill>
                <a:latin typeface="Calibri"/>
                <a:ea typeface="Calibri"/>
                <a:cs typeface="Calibri"/>
                <a:sym typeface="Calibri"/>
              </a:defRPr>
            </a:pPr>
            <a:endParaRPr dirty="0"/>
          </a:p>
        </p:txBody>
      </p:sp>
      <p:pic>
        <p:nvPicPr>
          <p:cNvPr id="3" name="Graphic 2">
            <a:extLst>
              <a:ext uri="{FF2B5EF4-FFF2-40B4-BE49-F238E27FC236}">
                <a16:creationId xmlns:a16="http://schemas.microsoft.com/office/drawing/2014/main" id="{0109490B-B63E-44EE-801F-CD4C2846BF37}"/>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b="25314"/>
          <a:stretch/>
        </p:blipFill>
        <p:spPr>
          <a:xfrm>
            <a:off x="8837724" y="6313718"/>
            <a:ext cx="2270742" cy="1956078"/>
          </a:xfrm>
          <a:prstGeom prst="rect">
            <a:avLst/>
          </a:prstGeom>
        </p:spPr>
      </p:pic>
      <p:sp>
        <p:nvSpPr>
          <p:cNvPr id="4" name="TextBox 3">
            <a:extLst>
              <a:ext uri="{FF2B5EF4-FFF2-40B4-BE49-F238E27FC236}">
                <a16:creationId xmlns:a16="http://schemas.microsoft.com/office/drawing/2014/main" id="{B3182AF9-8292-456C-8FD0-42973177DA6F}"/>
              </a:ext>
            </a:extLst>
          </p:cNvPr>
          <p:cNvSpPr txBox="1"/>
          <p:nvPr/>
        </p:nvSpPr>
        <p:spPr>
          <a:xfrm>
            <a:off x="2607272" y="10319827"/>
            <a:ext cx="5856029"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Microservices</a:t>
            </a:r>
          </a:p>
        </p:txBody>
      </p:sp>
      <p:sp>
        <p:nvSpPr>
          <p:cNvPr id="21" name="TextBox 20">
            <a:extLst>
              <a:ext uri="{FF2B5EF4-FFF2-40B4-BE49-F238E27FC236}">
                <a16:creationId xmlns:a16="http://schemas.microsoft.com/office/drawing/2014/main" id="{783C167B-CD92-4DC1-AF21-95187DD9BF42}"/>
              </a:ext>
            </a:extLst>
          </p:cNvPr>
          <p:cNvSpPr txBox="1"/>
          <p:nvPr/>
        </p:nvSpPr>
        <p:spPr>
          <a:xfrm>
            <a:off x="7045079" y="10319827"/>
            <a:ext cx="5856029"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Open &amp; Inner Source</a:t>
            </a:r>
          </a:p>
        </p:txBody>
      </p:sp>
      <p:sp>
        <p:nvSpPr>
          <p:cNvPr id="22" name="TextBox 21">
            <a:extLst>
              <a:ext uri="{FF2B5EF4-FFF2-40B4-BE49-F238E27FC236}">
                <a16:creationId xmlns:a16="http://schemas.microsoft.com/office/drawing/2014/main" id="{E26A5B23-8162-4703-99F0-007EF96D3AFD}"/>
              </a:ext>
            </a:extLst>
          </p:cNvPr>
          <p:cNvSpPr txBox="1"/>
          <p:nvPr/>
        </p:nvSpPr>
        <p:spPr>
          <a:xfrm>
            <a:off x="11482886" y="10319827"/>
            <a:ext cx="5856029"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Distributed Teams</a:t>
            </a:r>
          </a:p>
        </p:txBody>
      </p:sp>
      <p:sp>
        <p:nvSpPr>
          <p:cNvPr id="23" name="TextBox 22">
            <a:extLst>
              <a:ext uri="{FF2B5EF4-FFF2-40B4-BE49-F238E27FC236}">
                <a16:creationId xmlns:a16="http://schemas.microsoft.com/office/drawing/2014/main" id="{395D5D9E-BF55-4275-B518-8F26641880B1}"/>
              </a:ext>
            </a:extLst>
          </p:cNvPr>
          <p:cNvSpPr txBox="1"/>
          <p:nvPr/>
        </p:nvSpPr>
        <p:spPr>
          <a:xfrm>
            <a:off x="15920693" y="10319827"/>
            <a:ext cx="5856029"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Time to Market</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Shape 1740"/>
          <p:cNvSpPr>
            <a:spLocks noGrp="1"/>
          </p:cNvSpPr>
          <p:nvPr>
            <p:ph type="title"/>
          </p:nvPr>
        </p:nvSpPr>
        <p:spPr>
          <a:prstGeom prst="rect">
            <a:avLst/>
          </a:prstGeom>
        </p:spPr>
        <p:txBody>
          <a:bodyPr>
            <a:normAutofit fontScale="90000"/>
          </a:bodyPr>
          <a:lstStyle/>
          <a:p>
            <a:pPr lvl="0">
              <a:defRPr sz="1800" cap="none">
                <a:solidFill>
                  <a:srgbClr val="000000"/>
                </a:solidFill>
              </a:defRPr>
            </a:pPr>
            <a:r>
              <a:rPr lang="en-US" sz="9000" cap="all" dirty="0">
                <a:solidFill>
                  <a:schemeClr val="accent1"/>
                </a:solidFill>
              </a:rPr>
              <a:t>What Is A Dev Environment?</a:t>
            </a:r>
            <a:endParaRPr sz="9000" cap="all" dirty="0">
              <a:solidFill>
                <a:schemeClr val="accent1"/>
              </a:solidFill>
            </a:endParaRPr>
          </a:p>
        </p:txBody>
      </p:sp>
      <p:sp>
        <p:nvSpPr>
          <p:cNvPr id="1791" name="Shape 1791"/>
          <p:cNvSpPr/>
          <p:nvPr/>
        </p:nvSpPr>
        <p:spPr>
          <a:xfrm rot="872677">
            <a:off x="13900908" y="6893155"/>
            <a:ext cx="2400733" cy="2400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3" name="Shape 1803"/>
          <p:cNvSpPr/>
          <p:nvPr/>
        </p:nvSpPr>
        <p:spPr>
          <a:xfrm rot="21356726">
            <a:off x="17370482" y="4425756"/>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5" name="Shape 1815"/>
          <p:cNvSpPr/>
          <p:nvPr/>
        </p:nvSpPr>
        <p:spPr>
          <a:xfrm rot="1212048">
            <a:off x="19841840" y="8612667"/>
            <a:ext cx="1814540" cy="1814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0" name="Shape 1850"/>
          <p:cNvSpPr/>
          <p:nvPr/>
        </p:nvSpPr>
        <p:spPr>
          <a:xfrm rot="1372297">
            <a:off x="-2517006" y="6838305"/>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1" name="Shape 1851"/>
          <p:cNvSpPr/>
          <p:nvPr/>
        </p:nvSpPr>
        <p:spPr>
          <a:xfrm rot="1372297">
            <a:off x="-2114575" y="7240736"/>
            <a:ext cx="2446599"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2" name="Shape 1852"/>
          <p:cNvSpPr/>
          <p:nvPr/>
        </p:nvSpPr>
        <p:spPr>
          <a:xfrm rot="1372297">
            <a:off x="-2007858" y="7347453"/>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3" name="Shape 1853"/>
          <p:cNvSpPr/>
          <p:nvPr/>
        </p:nvSpPr>
        <p:spPr>
          <a:xfrm rot="1372297">
            <a:off x="-1733756" y="7621555"/>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4" name="Shape 1854"/>
          <p:cNvSpPr/>
          <p:nvPr/>
        </p:nvSpPr>
        <p:spPr>
          <a:xfrm rot="1372297">
            <a:off x="-529445" y="659731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5" name="Shape 1855"/>
          <p:cNvSpPr/>
          <p:nvPr/>
        </p:nvSpPr>
        <p:spPr>
          <a:xfrm rot="12172297">
            <a:off x="-1919275" y="987569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6" name="Shape 1856"/>
          <p:cNvSpPr/>
          <p:nvPr/>
        </p:nvSpPr>
        <p:spPr>
          <a:xfrm rot="4072297">
            <a:off x="423173" y="7567567"/>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7" name="Shape 1857"/>
          <p:cNvSpPr/>
          <p:nvPr/>
        </p:nvSpPr>
        <p:spPr>
          <a:xfrm rot="14872297">
            <a:off x="-2877751" y="8902973"/>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8" name="Shape 1858"/>
          <p:cNvSpPr/>
          <p:nvPr/>
        </p:nvSpPr>
        <p:spPr>
          <a:xfrm rot="20272297">
            <a:off x="-1894993" y="6584808"/>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9" name="Shape 1859"/>
          <p:cNvSpPr/>
          <p:nvPr/>
        </p:nvSpPr>
        <p:spPr>
          <a:xfrm rot="9472297">
            <a:off x="-559585" y="9885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0" name="Shape 1860"/>
          <p:cNvSpPr/>
          <p:nvPr/>
        </p:nvSpPr>
        <p:spPr>
          <a:xfrm rot="6772297">
            <a:off x="411902" y="893018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1" name="Shape 1861"/>
          <p:cNvSpPr/>
          <p:nvPr/>
        </p:nvSpPr>
        <p:spPr>
          <a:xfrm rot="17572297">
            <a:off x="-2866480" y="754035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3" name="Shape 1863"/>
          <p:cNvSpPr/>
          <p:nvPr/>
        </p:nvSpPr>
        <p:spPr>
          <a:xfrm rot="1372297">
            <a:off x="7105866" y="4338832"/>
            <a:ext cx="1517785"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5" name="Shape 1875"/>
          <p:cNvSpPr/>
          <p:nvPr/>
        </p:nvSpPr>
        <p:spPr>
          <a:xfrm rot="1372297">
            <a:off x="11685424" y="9314731"/>
            <a:ext cx="1517786"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Tree>
    <p:extLst>
      <p:ext uri="{BB962C8B-B14F-4D97-AF65-F5344CB8AC3E}">
        <p14:creationId xmlns:p14="http://schemas.microsoft.com/office/powerpoint/2010/main" val="29069986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Shape 1740"/>
          <p:cNvSpPr>
            <a:spLocks noGrp="1"/>
          </p:cNvSpPr>
          <p:nvPr>
            <p:ph type="title"/>
          </p:nvPr>
        </p:nvSpPr>
        <p:spPr>
          <a:prstGeom prst="rect">
            <a:avLst/>
          </a:prstGeom>
        </p:spPr>
        <p:txBody>
          <a:bodyPr>
            <a:normAutofit fontScale="90000"/>
          </a:bodyPr>
          <a:lstStyle/>
          <a:p>
            <a:pPr lvl="0">
              <a:defRPr sz="1800" cap="none">
                <a:solidFill>
                  <a:srgbClr val="000000"/>
                </a:solidFill>
              </a:defRPr>
            </a:pPr>
            <a:r>
              <a:rPr lang="en-US" sz="9000" cap="all" dirty="0">
                <a:solidFill>
                  <a:schemeClr val="accent1"/>
                </a:solidFill>
              </a:rPr>
              <a:t>What Is A Dev Environment?</a:t>
            </a:r>
            <a:endParaRPr sz="9000" cap="all" dirty="0">
              <a:solidFill>
                <a:schemeClr val="accent1"/>
              </a:solidFill>
            </a:endParaRPr>
          </a:p>
        </p:txBody>
      </p:sp>
      <p:sp>
        <p:nvSpPr>
          <p:cNvPr id="1742" name="Shape 1742"/>
          <p:cNvSpPr/>
          <p:nvPr/>
        </p:nvSpPr>
        <p:spPr>
          <a:xfrm>
            <a:off x="983667" y="4654758"/>
            <a:ext cx="4287732" cy="42877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3" name="Shape 1743"/>
          <p:cNvSpPr/>
          <p:nvPr/>
        </p:nvSpPr>
        <p:spPr>
          <a:xfrm>
            <a:off x="1514357" y="5185447"/>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4" name="Shape 1744"/>
          <p:cNvSpPr/>
          <p:nvPr/>
        </p:nvSpPr>
        <p:spPr>
          <a:xfrm>
            <a:off x="1655086" y="5326176"/>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5" name="Shape 1745"/>
          <p:cNvSpPr/>
          <p:nvPr/>
        </p:nvSpPr>
        <p:spPr>
          <a:xfrm>
            <a:off x="2016546" y="5687637"/>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6" name="Shape 1746"/>
          <p:cNvSpPr/>
          <p:nvPr/>
        </p:nvSpPr>
        <p:spPr>
          <a:xfrm>
            <a:off x="2692814" y="41491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7" name="Shape 1747"/>
          <p:cNvSpPr/>
          <p:nvPr/>
        </p:nvSpPr>
        <p:spPr>
          <a:xfrm rot="10800000">
            <a:off x="2684429" y="884478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8" name="Shape 1748"/>
          <p:cNvSpPr/>
          <p:nvPr/>
        </p:nvSpPr>
        <p:spPr>
          <a:xfrm rot="2700000">
            <a:off x="4347565" y="4839742"/>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9" name="Shape 1749"/>
          <p:cNvSpPr/>
          <p:nvPr/>
        </p:nvSpPr>
        <p:spPr>
          <a:xfrm rot="13500000">
            <a:off x="1021293" y="815415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0" name="Shape 1750"/>
          <p:cNvSpPr/>
          <p:nvPr/>
        </p:nvSpPr>
        <p:spPr>
          <a:xfrm rot="18900000">
            <a:off x="1027223" y="483381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1" name="Shape 1751"/>
          <p:cNvSpPr/>
          <p:nvPr/>
        </p:nvSpPr>
        <p:spPr>
          <a:xfrm rot="8100000">
            <a:off x="4341636" y="816008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2" name="Shape 1752"/>
          <p:cNvSpPr/>
          <p:nvPr/>
        </p:nvSpPr>
        <p:spPr>
          <a:xfrm rot="5400000">
            <a:off x="5032266" y="650114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3" name="Shape 1753"/>
          <p:cNvSpPr/>
          <p:nvPr/>
        </p:nvSpPr>
        <p:spPr>
          <a:xfrm rot="16200000">
            <a:off x="336592" y="64927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1" name="Shape 1791"/>
          <p:cNvSpPr/>
          <p:nvPr/>
        </p:nvSpPr>
        <p:spPr>
          <a:xfrm rot="872677">
            <a:off x="13900908" y="6893155"/>
            <a:ext cx="2400733" cy="2400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3" name="Shape 1803"/>
          <p:cNvSpPr/>
          <p:nvPr/>
        </p:nvSpPr>
        <p:spPr>
          <a:xfrm rot="21356726">
            <a:off x="17370482" y="4425756"/>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5" name="Shape 1815"/>
          <p:cNvSpPr/>
          <p:nvPr/>
        </p:nvSpPr>
        <p:spPr>
          <a:xfrm rot="1212048">
            <a:off x="19841840" y="8612667"/>
            <a:ext cx="1814540" cy="1814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0" name="Shape 1850"/>
          <p:cNvSpPr/>
          <p:nvPr/>
        </p:nvSpPr>
        <p:spPr>
          <a:xfrm rot="1372297">
            <a:off x="-2517006" y="6838305"/>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1" name="Shape 1851"/>
          <p:cNvSpPr/>
          <p:nvPr/>
        </p:nvSpPr>
        <p:spPr>
          <a:xfrm rot="1372297">
            <a:off x="-2114575" y="7240736"/>
            <a:ext cx="2446599"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2" name="Shape 1852"/>
          <p:cNvSpPr/>
          <p:nvPr/>
        </p:nvSpPr>
        <p:spPr>
          <a:xfrm rot="1372297">
            <a:off x="-2007858" y="7347453"/>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3" name="Shape 1853"/>
          <p:cNvSpPr/>
          <p:nvPr/>
        </p:nvSpPr>
        <p:spPr>
          <a:xfrm rot="1372297">
            <a:off x="-1733756" y="7621555"/>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4" name="Shape 1854"/>
          <p:cNvSpPr/>
          <p:nvPr/>
        </p:nvSpPr>
        <p:spPr>
          <a:xfrm rot="1372297">
            <a:off x="-529445" y="659731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5" name="Shape 1855"/>
          <p:cNvSpPr/>
          <p:nvPr/>
        </p:nvSpPr>
        <p:spPr>
          <a:xfrm rot="12172297">
            <a:off x="-1919275" y="987569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6" name="Shape 1856"/>
          <p:cNvSpPr/>
          <p:nvPr/>
        </p:nvSpPr>
        <p:spPr>
          <a:xfrm rot="4072297">
            <a:off x="423173" y="7567567"/>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7" name="Shape 1857"/>
          <p:cNvSpPr/>
          <p:nvPr/>
        </p:nvSpPr>
        <p:spPr>
          <a:xfrm rot="14872297">
            <a:off x="-2877751" y="8902973"/>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8" name="Shape 1858"/>
          <p:cNvSpPr/>
          <p:nvPr/>
        </p:nvSpPr>
        <p:spPr>
          <a:xfrm rot="20272297">
            <a:off x="-1894993" y="6584808"/>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9" name="Shape 1859"/>
          <p:cNvSpPr/>
          <p:nvPr/>
        </p:nvSpPr>
        <p:spPr>
          <a:xfrm rot="9472297">
            <a:off x="-559585" y="9885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0" name="Shape 1860"/>
          <p:cNvSpPr/>
          <p:nvPr/>
        </p:nvSpPr>
        <p:spPr>
          <a:xfrm rot="6772297">
            <a:off x="411902" y="893018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1" name="Shape 1861"/>
          <p:cNvSpPr/>
          <p:nvPr/>
        </p:nvSpPr>
        <p:spPr>
          <a:xfrm rot="17572297">
            <a:off x="-2866480" y="754035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3" name="Shape 1863"/>
          <p:cNvSpPr/>
          <p:nvPr/>
        </p:nvSpPr>
        <p:spPr>
          <a:xfrm rot="1372297">
            <a:off x="7105866" y="4338832"/>
            <a:ext cx="1517785"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5" name="Shape 1875"/>
          <p:cNvSpPr/>
          <p:nvPr/>
        </p:nvSpPr>
        <p:spPr>
          <a:xfrm rot="1372297">
            <a:off x="11685424" y="9314731"/>
            <a:ext cx="1517786"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pic>
        <p:nvPicPr>
          <p:cNvPr id="31" name="Graphic 30">
            <a:extLst>
              <a:ext uri="{FF2B5EF4-FFF2-40B4-BE49-F238E27FC236}">
                <a16:creationId xmlns:a16="http://schemas.microsoft.com/office/drawing/2014/main" id="{2AD4982C-A4BF-45E3-93F9-D76A685F86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1564" y="5964331"/>
            <a:ext cx="1676970" cy="1676970"/>
          </a:xfrm>
          <a:prstGeom prst="rect">
            <a:avLst/>
          </a:prstGeom>
        </p:spPr>
      </p:pic>
      <p:sp>
        <p:nvSpPr>
          <p:cNvPr id="215" name="TextBox 214">
            <a:extLst>
              <a:ext uri="{FF2B5EF4-FFF2-40B4-BE49-F238E27FC236}">
                <a16:creationId xmlns:a16="http://schemas.microsoft.com/office/drawing/2014/main" id="{BB983853-DC40-4E2A-A836-CEC260834EEF}"/>
              </a:ext>
            </a:extLst>
          </p:cNvPr>
          <p:cNvSpPr txBox="1"/>
          <p:nvPr/>
        </p:nvSpPr>
        <p:spPr>
          <a:xfrm>
            <a:off x="808983" y="3905672"/>
            <a:ext cx="1848518"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Editor</a:t>
            </a:r>
          </a:p>
        </p:txBody>
      </p:sp>
    </p:spTree>
    <p:extLst>
      <p:ext uri="{BB962C8B-B14F-4D97-AF65-F5344CB8AC3E}">
        <p14:creationId xmlns:p14="http://schemas.microsoft.com/office/powerpoint/2010/main" val="395940874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Shape 1740"/>
          <p:cNvSpPr>
            <a:spLocks noGrp="1"/>
          </p:cNvSpPr>
          <p:nvPr>
            <p:ph type="title"/>
          </p:nvPr>
        </p:nvSpPr>
        <p:spPr>
          <a:prstGeom prst="rect">
            <a:avLst/>
          </a:prstGeom>
        </p:spPr>
        <p:txBody>
          <a:bodyPr>
            <a:normAutofit fontScale="90000"/>
          </a:bodyPr>
          <a:lstStyle/>
          <a:p>
            <a:pPr lvl="0">
              <a:defRPr sz="1800" cap="none">
                <a:solidFill>
                  <a:srgbClr val="000000"/>
                </a:solidFill>
              </a:defRPr>
            </a:pPr>
            <a:r>
              <a:rPr lang="en-US" sz="9000" cap="all" dirty="0">
                <a:solidFill>
                  <a:schemeClr val="accent1"/>
                </a:solidFill>
              </a:rPr>
              <a:t>What Is A Dev Environment?</a:t>
            </a:r>
            <a:endParaRPr sz="9000" cap="all" dirty="0">
              <a:solidFill>
                <a:schemeClr val="accent1"/>
              </a:solidFill>
            </a:endParaRPr>
          </a:p>
        </p:txBody>
      </p:sp>
      <p:sp>
        <p:nvSpPr>
          <p:cNvPr id="1742" name="Shape 1742"/>
          <p:cNvSpPr/>
          <p:nvPr/>
        </p:nvSpPr>
        <p:spPr>
          <a:xfrm>
            <a:off x="983667" y="4654758"/>
            <a:ext cx="4287732" cy="42877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3" name="Shape 1743"/>
          <p:cNvSpPr/>
          <p:nvPr/>
        </p:nvSpPr>
        <p:spPr>
          <a:xfrm>
            <a:off x="1514357" y="5185447"/>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4" name="Shape 1744"/>
          <p:cNvSpPr/>
          <p:nvPr/>
        </p:nvSpPr>
        <p:spPr>
          <a:xfrm>
            <a:off x="1655086" y="5326176"/>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5" name="Shape 1745"/>
          <p:cNvSpPr/>
          <p:nvPr/>
        </p:nvSpPr>
        <p:spPr>
          <a:xfrm>
            <a:off x="2016546" y="5687637"/>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6" name="Shape 1746"/>
          <p:cNvSpPr/>
          <p:nvPr/>
        </p:nvSpPr>
        <p:spPr>
          <a:xfrm>
            <a:off x="2692814" y="41491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7" name="Shape 1747"/>
          <p:cNvSpPr/>
          <p:nvPr/>
        </p:nvSpPr>
        <p:spPr>
          <a:xfrm rot="10800000">
            <a:off x="2684429" y="884478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8" name="Shape 1748"/>
          <p:cNvSpPr/>
          <p:nvPr/>
        </p:nvSpPr>
        <p:spPr>
          <a:xfrm rot="2700000">
            <a:off x="4347565" y="4839742"/>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9" name="Shape 1749"/>
          <p:cNvSpPr/>
          <p:nvPr/>
        </p:nvSpPr>
        <p:spPr>
          <a:xfrm rot="13500000">
            <a:off x="1021293" y="815415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0" name="Shape 1750"/>
          <p:cNvSpPr/>
          <p:nvPr/>
        </p:nvSpPr>
        <p:spPr>
          <a:xfrm rot="18900000">
            <a:off x="1027223" y="483381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1" name="Shape 1751"/>
          <p:cNvSpPr/>
          <p:nvPr/>
        </p:nvSpPr>
        <p:spPr>
          <a:xfrm rot="8100000">
            <a:off x="4341636" y="816008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2" name="Shape 1752"/>
          <p:cNvSpPr/>
          <p:nvPr/>
        </p:nvSpPr>
        <p:spPr>
          <a:xfrm rot="5400000">
            <a:off x="5032266" y="650114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3" name="Shape 1753"/>
          <p:cNvSpPr/>
          <p:nvPr/>
        </p:nvSpPr>
        <p:spPr>
          <a:xfrm rot="16200000">
            <a:off x="336592" y="64927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4" name="Shape 1754"/>
          <p:cNvSpPr/>
          <p:nvPr/>
        </p:nvSpPr>
        <p:spPr>
          <a:xfrm rot="1212048">
            <a:off x="5591562" y="6795338"/>
            <a:ext cx="3190506" cy="31905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5" name="Shape 1755"/>
          <p:cNvSpPr/>
          <p:nvPr/>
        </p:nvSpPr>
        <p:spPr>
          <a:xfrm rot="1212048">
            <a:off x="5986448" y="7190224"/>
            <a:ext cx="2400733" cy="2400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6" name="Shape 1756"/>
          <p:cNvSpPr/>
          <p:nvPr/>
        </p:nvSpPr>
        <p:spPr>
          <a:xfrm rot="1212048">
            <a:off x="6091165" y="7294941"/>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7" name="Shape 1757"/>
          <p:cNvSpPr/>
          <p:nvPr/>
        </p:nvSpPr>
        <p:spPr>
          <a:xfrm rot="1212048">
            <a:off x="6360128" y="7563904"/>
            <a:ext cx="1653373"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8" name="Shape 1758"/>
          <p:cNvSpPr/>
          <p:nvPr/>
        </p:nvSpPr>
        <p:spPr>
          <a:xfrm rot="1212048">
            <a:off x="7466224" y="652870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9" name="Shape 1759"/>
          <p:cNvSpPr/>
          <p:nvPr/>
        </p:nvSpPr>
        <p:spPr>
          <a:xfrm rot="12012047">
            <a:off x="6253832" y="9805680"/>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0" name="Shape 1760"/>
          <p:cNvSpPr/>
          <p:nvPr/>
        </p:nvSpPr>
        <p:spPr>
          <a:xfrm rot="3912048">
            <a:off x="8444332" y="743617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1" name="Shape 1761"/>
          <p:cNvSpPr/>
          <p:nvPr/>
        </p:nvSpPr>
        <p:spPr>
          <a:xfrm rot="14712047">
            <a:off x="5269869" y="8896054"/>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2" name="Shape 1762"/>
          <p:cNvSpPr/>
          <p:nvPr/>
        </p:nvSpPr>
        <p:spPr>
          <a:xfrm rot="20112048">
            <a:off x="6127160" y="657888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3" name="Shape 1763"/>
          <p:cNvSpPr/>
          <p:nvPr/>
        </p:nvSpPr>
        <p:spPr>
          <a:xfrm rot="9312047">
            <a:off x="7587041" y="9753346"/>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4" name="Shape 1764"/>
          <p:cNvSpPr/>
          <p:nvPr/>
        </p:nvSpPr>
        <p:spPr>
          <a:xfrm rot="6612047">
            <a:off x="8495589" y="8772310"/>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5" name="Shape 1765"/>
          <p:cNvSpPr/>
          <p:nvPr/>
        </p:nvSpPr>
        <p:spPr>
          <a:xfrm rot="17412048">
            <a:off x="5218612" y="7559917"/>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1" name="Shape 1791"/>
          <p:cNvSpPr/>
          <p:nvPr/>
        </p:nvSpPr>
        <p:spPr>
          <a:xfrm rot="872677">
            <a:off x="13900908" y="6893155"/>
            <a:ext cx="2400733" cy="2400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3" name="Shape 1803"/>
          <p:cNvSpPr/>
          <p:nvPr/>
        </p:nvSpPr>
        <p:spPr>
          <a:xfrm rot="21356726">
            <a:off x="17370482" y="4425756"/>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5" name="Shape 1815"/>
          <p:cNvSpPr/>
          <p:nvPr/>
        </p:nvSpPr>
        <p:spPr>
          <a:xfrm rot="1212048">
            <a:off x="19841840" y="8612667"/>
            <a:ext cx="1814540" cy="1814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0" name="Shape 1850"/>
          <p:cNvSpPr/>
          <p:nvPr/>
        </p:nvSpPr>
        <p:spPr>
          <a:xfrm rot="1372297">
            <a:off x="-2517006" y="6838305"/>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1" name="Shape 1851"/>
          <p:cNvSpPr/>
          <p:nvPr/>
        </p:nvSpPr>
        <p:spPr>
          <a:xfrm rot="1372297">
            <a:off x="-2114575" y="7240736"/>
            <a:ext cx="2446599"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2" name="Shape 1852"/>
          <p:cNvSpPr/>
          <p:nvPr/>
        </p:nvSpPr>
        <p:spPr>
          <a:xfrm rot="1372297">
            <a:off x="-2007858" y="7347453"/>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3" name="Shape 1853"/>
          <p:cNvSpPr/>
          <p:nvPr/>
        </p:nvSpPr>
        <p:spPr>
          <a:xfrm rot="1372297">
            <a:off x="-1733756" y="7621555"/>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4" name="Shape 1854"/>
          <p:cNvSpPr/>
          <p:nvPr/>
        </p:nvSpPr>
        <p:spPr>
          <a:xfrm rot="1372297">
            <a:off x="-529445" y="659731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5" name="Shape 1855"/>
          <p:cNvSpPr/>
          <p:nvPr/>
        </p:nvSpPr>
        <p:spPr>
          <a:xfrm rot="12172297">
            <a:off x="-1919275" y="987569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6" name="Shape 1856"/>
          <p:cNvSpPr/>
          <p:nvPr/>
        </p:nvSpPr>
        <p:spPr>
          <a:xfrm rot="4072297">
            <a:off x="423173" y="7567567"/>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7" name="Shape 1857"/>
          <p:cNvSpPr/>
          <p:nvPr/>
        </p:nvSpPr>
        <p:spPr>
          <a:xfrm rot="14872297">
            <a:off x="-2877751" y="8902973"/>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8" name="Shape 1858"/>
          <p:cNvSpPr/>
          <p:nvPr/>
        </p:nvSpPr>
        <p:spPr>
          <a:xfrm rot="20272297">
            <a:off x="-1894993" y="6584808"/>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9" name="Shape 1859"/>
          <p:cNvSpPr/>
          <p:nvPr/>
        </p:nvSpPr>
        <p:spPr>
          <a:xfrm rot="9472297">
            <a:off x="-559585" y="9885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0" name="Shape 1860"/>
          <p:cNvSpPr/>
          <p:nvPr/>
        </p:nvSpPr>
        <p:spPr>
          <a:xfrm rot="6772297">
            <a:off x="411902" y="893018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1" name="Shape 1861"/>
          <p:cNvSpPr/>
          <p:nvPr/>
        </p:nvSpPr>
        <p:spPr>
          <a:xfrm rot="17572297">
            <a:off x="-2866480" y="754035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3" name="Shape 1863"/>
          <p:cNvSpPr/>
          <p:nvPr/>
        </p:nvSpPr>
        <p:spPr>
          <a:xfrm rot="1372297">
            <a:off x="7105866" y="4338832"/>
            <a:ext cx="1517785"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5" name="Shape 1875"/>
          <p:cNvSpPr/>
          <p:nvPr/>
        </p:nvSpPr>
        <p:spPr>
          <a:xfrm rot="1372297">
            <a:off x="11685424" y="9314731"/>
            <a:ext cx="1517786"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pic>
        <p:nvPicPr>
          <p:cNvPr id="7" name="Graphic 6">
            <a:extLst>
              <a:ext uri="{FF2B5EF4-FFF2-40B4-BE49-F238E27FC236}">
                <a16:creationId xmlns:a16="http://schemas.microsoft.com/office/drawing/2014/main" id="{70B1A933-DE2F-4072-B5F7-3856D0C9A4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6137" y="7853654"/>
            <a:ext cx="1113204" cy="1113204"/>
          </a:xfrm>
          <a:prstGeom prst="rect">
            <a:avLst/>
          </a:prstGeom>
        </p:spPr>
      </p:pic>
      <p:pic>
        <p:nvPicPr>
          <p:cNvPr id="31" name="Graphic 30">
            <a:extLst>
              <a:ext uri="{FF2B5EF4-FFF2-40B4-BE49-F238E27FC236}">
                <a16:creationId xmlns:a16="http://schemas.microsoft.com/office/drawing/2014/main" id="{2AD4982C-A4BF-45E3-93F9-D76A685F86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21564" y="5964331"/>
            <a:ext cx="1676970" cy="1676970"/>
          </a:xfrm>
          <a:prstGeom prst="rect">
            <a:avLst/>
          </a:prstGeom>
        </p:spPr>
      </p:pic>
      <p:sp>
        <p:nvSpPr>
          <p:cNvPr id="215" name="TextBox 214">
            <a:extLst>
              <a:ext uri="{FF2B5EF4-FFF2-40B4-BE49-F238E27FC236}">
                <a16:creationId xmlns:a16="http://schemas.microsoft.com/office/drawing/2014/main" id="{BB983853-DC40-4E2A-A836-CEC260834EEF}"/>
              </a:ext>
            </a:extLst>
          </p:cNvPr>
          <p:cNvSpPr txBox="1"/>
          <p:nvPr/>
        </p:nvSpPr>
        <p:spPr>
          <a:xfrm>
            <a:off x="808983" y="3905672"/>
            <a:ext cx="1848518"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Editor</a:t>
            </a:r>
          </a:p>
        </p:txBody>
      </p:sp>
      <p:sp>
        <p:nvSpPr>
          <p:cNvPr id="218" name="TextBox 217">
            <a:extLst>
              <a:ext uri="{FF2B5EF4-FFF2-40B4-BE49-F238E27FC236}">
                <a16:creationId xmlns:a16="http://schemas.microsoft.com/office/drawing/2014/main" id="{AA35D57C-E1B8-422E-81D4-90CF23E51D57}"/>
              </a:ext>
            </a:extLst>
          </p:cNvPr>
          <p:cNvSpPr txBox="1"/>
          <p:nvPr/>
        </p:nvSpPr>
        <p:spPr>
          <a:xfrm>
            <a:off x="3674438" y="9433989"/>
            <a:ext cx="3064692" cy="882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tx1"/>
                </a:solidFill>
                <a:effectLst/>
                <a:uFillTx/>
                <a:latin typeface="+mj-lt"/>
                <a:ea typeface="+mj-ea"/>
                <a:cs typeface="+mj-cs"/>
                <a:sym typeface="Lato Light"/>
              </a:rPr>
              <a:t>Source</a:t>
            </a:r>
          </a:p>
        </p:txBody>
      </p:sp>
    </p:spTree>
    <p:extLst>
      <p:ext uri="{BB962C8B-B14F-4D97-AF65-F5344CB8AC3E}">
        <p14:creationId xmlns:p14="http://schemas.microsoft.com/office/powerpoint/2010/main" val="89367297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Shape 1740"/>
          <p:cNvSpPr>
            <a:spLocks noGrp="1"/>
          </p:cNvSpPr>
          <p:nvPr>
            <p:ph type="title"/>
          </p:nvPr>
        </p:nvSpPr>
        <p:spPr>
          <a:prstGeom prst="rect">
            <a:avLst/>
          </a:prstGeom>
        </p:spPr>
        <p:txBody>
          <a:bodyPr>
            <a:normAutofit fontScale="90000"/>
          </a:bodyPr>
          <a:lstStyle/>
          <a:p>
            <a:pPr lvl="0">
              <a:defRPr sz="1800" cap="none">
                <a:solidFill>
                  <a:srgbClr val="000000"/>
                </a:solidFill>
              </a:defRPr>
            </a:pPr>
            <a:r>
              <a:rPr lang="en-US" sz="9000" cap="all" dirty="0">
                <a:solidFill>
                  <a:schemeClr val="accent1"/>
                </a:solidFill>
              </a:rPr>
              <a:t>What Is A Dev Environment?</a:t>
            </a:r>
            <a:endParaRPr sz="9000" cap="all" dirty="0">
              <a:solidFill>
                <a:schemeClr val="accent1"/>
              </a:solidFill>
            </a:endParaRPr>
          </a:p>
        </p:txBody>
      </p:sp>
      <p:sp>
        <p:nvSpPr>
          <p:cNvPr id="1742" name="Shape 1742"/>
          <p:cNvSpPr/>
          <p:nvPr/>
        </p:nvSpPr>
        <p:spPr>
          <a:xfrm>
            <a:off x="983667" y="4654758"/>
            <a:ext cx="4287732" cy="42877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3" name="Shape 1743"/>
          <p:cNvSpPr/>
          <p:nvPr/>
        </p:nvSpPr>
        <p:spPr>
          <a:xfrm>
            <a:off x="1514357" y="5185447"/>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4" name="Shape 1744"/>
          <p:cNvSpPr/>
          <p:nvPr/>
        </p:nvSpPr>
        <p:spPr>
          <a:xfrm>
            <a:off x="1655086" y="5326176"/>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5" name="Shape 1745"/>
          <p:cNvSpPr/>
          <p:nvPr/>
        </p:nvSpPr>
        <p:spPr>
          <a:xfrm>
            <a:off x="2016546" y="5687637"/>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6" name="Shape 1746"/>
          <p:cNvSpPr/>
          <p:nvPr/>
        </p:nvSpPr>
        <p:spPr>
          <a:xfrm>
            <a:off x="2692814" y="41491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7" name="Shape 1747"/>
          <p:cNvSpPr/>
          <p:nvPr/>
        </p:nvSpPr>
        <p:spPr>
          <a:xfrm rot="10800000">
            <a:off x="2684429" y="884478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8" name="Shape 1748"/>
          <p:cNvSpPr/>
          <p:nvPr/>
        </p:nvSpPr>
        <p:spPr>
          <a:xfrm rot="2700000">
            <a:off x="4347565" y="4839742"/>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9" name="Shape 1749"/>
          <p:cNvSpPr/>
          <p:nvPr/>
        </p:nvSpPr>
        <p:spPr>
          <a:xfrm rot="13500000">
            <a:off x="1021293" y="815415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0" name="Shape 1750"/>
          <p:cNvSpPr/>
          <p:nvPr/>
        </p:nvSpPr>
        <p:spPr>
          <a:xfrm rot="18900000">
            <a:off x="1027223" y="483381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1" name="Shape 1751"/>
          <p:cNvSpPr/>
          <p:nvPr/>
        </p:nvSpPr>
        <p:spPr>
          <a:xfrm rot="8100000">
            <a:off x="4341636" y="816008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2" name="Shape 1752"/>
          <p:cNvSpPr/>
          <p:nvPr/>
        </p:nvSpPr>
        <p:spPr>
          <a:xfrm rot="5400000">
            <a:off x="5032266" y="650114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3" name="Shape 1753"/>
          <p:cNvSpPr/>
          <p:nvPr/>
        </p:nvSpPr>
        <p:spPr>
          <a:xfrm rot="16200000">
            <a:off x="336592" y="64927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4" name="Shape 1754"/>
          <p:cNvSpPr/>
          <p:nvPr/>
        </p:nvSpPr>
        <p:spPr>
          <a:xfrm rot="1212048">
            <a:off x="5591562" y="6795338"/>
            <a:ext cx="3190506" cy="31905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5" name="Shape 1755"/>
          <p:cNvSpPr/>
          <p:nvPr/>
        </p:nvSpPr>
        <p:spPr>
          <a:xfrm rot="1212048">
            <a:off x="5986448" y="7190224"/>
            <a:ext cx="2400733" cy="2400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6" name="Shape 1756"/>
          <p:cNvSpPr/>
          <p:nvPr/>
        </p:nvSpPr>
        <p:spPr>
          <a:xfrm rot="1212048">
            <a:off x="6091165" y="7294941"/>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7" name="Shape 1757"/>
          <p:cNvSpPr/>
          <p:nvPr/>
        </p:nvSpPr>
        <p:spPr>
          <a:xfrm rot="1212048">
            <a:off x="6360128" y="7563904"/>
            <a:ext cx="1653373"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8" name="Shape 1758"/>
          <p:cNvSpPr/>
          <p:nvPr/>
        </p:nvSpPr>
        <p:spPr>
          <a:xfrm rot="1212048">
            <a:off x="7466224" y="652870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9" name="Shape 1759"/>
          <p:cNvSpPr/>
          <p:nvPr/>
        </p:nvSpPr>
        <p:spPr>
          <a:xfrm rot="12012047">
            <a:off x="6253832" y="9805680"/>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0" name="Shape 1760"/>
          <p:cNvSpPr/>
          <p:nvPr/>
        </p:nvSpPr>
        <p:spPr>
          <a:xfrm rot="3912048">
            <a:off x="8444332" y="743617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1" name="Shape 1761"/>
          <p:cNvSpPr/>
          <p:nvPr/>
        </p:nvSpPr>
        <p:spPr>
          <a:xfrm rot="14712047">
            <a:off x="5269869" y="8896054"/>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2" name="Shape 1762"/>
          <p:cNvSpPr/>
          <p:nvPr/>
        </p:nvSpPr>
        <p:spPr>
          <a:xfrm rot="20112048">
            <a:off x="6127160" y="657888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3" name="Shape 1763"/>
          <p:cNvSpPr/>
          <p:nvPr/>
        </p:nvSpPr>
        <p:spPr>
          <a:xfrm rot="9312047">
            <a:off x="7587041" y="9753346"/>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4" name="Shape 1764"/>
          <p:cNvSpPr/>
          <p:nvPr/>
        </p:nvSpPr>
        <p:spPr>
          <a:xfrm rot="6612047">
            <a:off x="8495589" y="8772310"/>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5" name="Shape 1765"/>
          <p:cNvSpPr/>
          <p:nvPr/>
        </p:nvSpPr>
        <p:spPr>
          <a:xfrm rot="17412048">
            <a:off x="5218612" y="7559917"/>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8" name="Shape 1778"/>
          <p:cNvSpPr/>
          <p:nvPr/>
        </p:nvSpPr>
        <p:spPr>
          <a:xfrm rot="21241703">
            <a:off x="8535402" y="9522688"/>
            <a:ext cx="1498019" cy="1498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9" name="Shape 1779"/>
          <p:cNvSpPr/>
          <p:nvPr/>
        </p:nvSpPr>
        <p:spPr>
          <a:xfrm rot="21241703">
            <a:off x="8720811" y="9708096"/>
            <a:ext cx="1127201" cy="1127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0" name="Shape 1780"/>
          <p:cNvSpPr/>
          <p:nvPr/>
        </p:nvSpPr>
        <p:spPr>
          <a:xfrm rot="21241703">
            <a:off x="8769977" y="9757263"/>
            <a:ext cx="1028868" cy="10288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1" name="Shape 1781"/>
          <p:cNvSpPr/>
          <p:nvPr/>
        </p:nvSpPr>
        <p:spPr>
          <a:xfrm rot="21241703">
            <a:off x="8896262" y="9883548"/>
            <a:ext cx="776298" cy="7762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2" name="Shape 1782"/>
          <p:cNvSpPr/>
          <p:nvPr/>
        </p:nvSpPr>
        <p:spPr>
          <a:xfrm rot="21241703">
            <a:off x="9047178" y="9350175"/>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3" name="Shape 1783"/>
          <p:cNvSpPr/>
          <p:nvPr/>
        </p:nvSpPr>
        <p:spPr>
          <a:xfrm rot="10441703">
            <a:off x="9214939" y="10982119"/>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4" name="Shape 1784"/>
          <p:cNvSpPr/>
          <p:nvPr/>
        </p:nvSpPr>
        <p:spPr>
          <a:xfrm rot="2341703">
            <a:off x="9647270" y="9530007"/>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5" name="Shape 1785"/>
          <p:cNvSpPr/>
          <p:nvPr/>
        </p:nvSpPr>
        <p:spPr>
          <a:xfrm rot="13141703">
            <a:off x="8611935" y="10802592"/>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6" name="Shape 1786"/>
          <p:cNvSpPr/>
          <p:nvPr/>
        </p:nvSpPr>
        <p:spPr>
          <a:xfrm rot="18541703">
            <a:off x="8493311" y="9648633"/>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7" name="Shape 1787"/>
          <p:cNvSpPr/>
          <p:nvPr/>
        </p:nvSpPr>
        <p:spPr>
          <a:xfrm rot="7741703">
            <a:off x="9765894" y="1068396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8" name="Shape 1788"/>
          <p:cNvSpPr/>
          <p:nvPr/>
        </p:nvSpPr>
        <p:spPr>
          <a:xfrm rot="5041703">
            <a:off x="9945575" y="10082419"/>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9" name="Shape 1789"/>
          <p:cNvSpPr/>
          <p:nvPr/>
        </p:nvSpPr>
        <p:spPr>
          <a:xfrm rot="15841703">
            <a:off x="8313630" y="10250180"/>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1" name="Shape 1791"/>
          <p:cNvSpPr/>
          <p:nvPr/>
        </p:nvSpPr>
        <p:spPr>
          <a:xfrm rot="872677">
            <a:off x="13900908" y="6893155"/>
            <a:ext cx="2400733" cy="2400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3" name="Shape 1803"/>
          <p:cNvSpPr/>
          <p:nvPr/>
        </p:nvSpPr>
        <p:spPr>
          <a:xfrm rot="21356726">
            <a:off x="17370482" y="4425756"/>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5" name="Shape 1815"/>
          <p:cNvSpPr/>
          <p:nvPr/>
        </p:nvSpPr>
        <p:spPr>
          <a:xfrm rot="1212048">
            <a:off x="19841840" y="8612667"/>
            <a:ext cx="1814540" cy="1814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0" name="Shape 1850"/>
          <p:cNvSpPr/>
          <p:nvPr/>
        </p:nvSpPr>
        <p:spPr>
          <a:xfrm rot="1372297">
            <a:off x="-2517006" y="6838305"/>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1" name="Shape 1851"/>
          <p:cNvSpPr/>
          <p:nvPr/>
        </p:nvSpPr>
        <p:spPr>
          <a:xfrm rot="1372297">
            <a:off x="-2114575" y="7240736"/>
            <a:ext cx="2446599"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2" name="Shape 1852"/>
          <p:cNvSpPr/>
          <p:nvPr/>
        </p:nvSpPr>
        <p:spPr>
          <a:xfrm rot="1372297">
            <a:off x="-2007858" y="7347453"/>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3" name="Shape 1853"/>
          <p:cNvSpPr/>
          <p:nvPr/>
        </p:nvSpPr>
        <p:spPr>
          <a:xfrm rot="1372297">
            <a:off x="-1733756" y="7621555"/>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4" name="Shape 1854"/>
          <p:cNvSpPr/>
          <p:nvPr/>
        </p:nvSpPr>
        <p:spPr>
          <a:xfrm rot="1372297">
            <a:off x="-529445" y="659731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5" name="Shape 1855"/>
          <p:cNvSpPr/>
          <p:nvPr/>
        </p:nvSpPr>
        <p:spPr>
          <a:xfrm rot="12172297">
            <a:off x="-1919275" y="987569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6" name="Shape 1856"/>
          <p:cNvSpPr/>
          <p:nvPr/>
        </p:nvSpPr>
        <p:spPr>
          <a:xfrm rot="4072297">
            <a:off x="423173" y="7567567"/>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7" name="Shape 1857"/>
          <p:cNvSpPr/>
          <p:nvPr/>
        </p:nvSpPr>
        <p:spPr>
          <a:xfrm rot="14872297">
            <a:off x="-2877751" y="8902973"/>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8" name="Shape 1858"/>
          <p:cNvSpPr/>
          <p:nvPr/>
        </p:nvSpPr>
        <p:spPr>
          <a:xfrm rot="20272297">
            <a:off x="-1894993" y="6584808"/>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9" name="Shape 1859"/>
          <p:cNvSpPr/>
          <p:nvPr/>
        </p:nvSpPr>
        <p:spPr>
          <a:xfrm rot="9472297">
            <a:off x="-559585" y="9885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0" name="Shape 1860"/>
          <p:cNvSpPr/>
          <p:nvPr/>
        </p:nvSpPr>
        <p:spPr>
          <a:xfrm rot="6772297">
            <a:off x="411902" y="893018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1" name="Shape 1861"/>
          <p:cNvSpPr/>
          <p:nvPr/>
        </p:nvSpPr>
        <p:spPr>
          <a:xfrm rot="17572297">
            <a:off x="-2866480" y="754035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3" name="Shape 1863"/>
          <p:cNvSpPr/>
          <p:nvPr/>
        </p:nvSpPr>
        <p:spPr>
          <a:xfrm rot="1372297">
            <a:off x="7105866" y="4338832"/>
            <a:ext cx="1517785"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5" name="Shape 1875"/>
          <p:cNvSpPr/>
          <p:nvPr/>
        </p:nvSpPr>
        <p:spPr>
          <a:xfrm rot="1372297">
            <a:off x="11685424" y="9314731"/>
            <a:ext cx="1517786"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pic>
        <p:nvPicPr>
          <p:cNvPr id="7" name="Graphic 6">
            <a:extLst>
              <a:ext uri="{FF2B5EF4-FFF2-40B4-BE49-F238E27FC236}">
                <a16:creationId xmlns:a16="http://schemas.microsoft.com/office/drawing/2014/main" id="{70B1A933-DE2F-4072-B5F7-3856D0C9A4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6137" y="7853654"/>
            <a:ext cx="1113204" cy="1113204"/>
          </a:xfrm>
          <a:prstGeom prst="rect">
            <a:avLst/>
          </a:prstGeom>
        </p:spPr>
      </p:pic>
      <p:pic>
        <p:nvPicPr>
          <p:cNvPr id="13" name="Graphic 12">
            <a:extLst>
              <a:ext uri="{FF2B5EF4-FFF2-40B4-BE49-F238E27FC236}">
                <a16:creationId xmlns:a16="http://schemas.microsoft.com/office/drawing/2014/main" id="{256BAF47-425C-4B01-B74F-A6E37A2E51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2625" y="9994486"/>
            <a:ext cx="571588" cy="571588"/>
          </a:xfrm>
          <a:prstGeom prst="rect">
            <a:avLst/>
          </a:prstGeom>
        </p:spPr>
      </p:pic>
      <p:pic>
        <p:nvPicPr>
          <p:cNvPr id="31" name="Graphic 30">
            <a:extLst>
              <a:ext uri="{FF2B5EF4-FFF2-40B4-BE49-F238E27FC236}">
                <a16:creationId xmlns:a16="http://schemas.microsoft.com/office/drawing/2014/main" id="{2AD4982C-A4BF-45E3-93F9-D76A685F86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21564" y="5964331"/>
            <a:ext cx="1676970" cy="1676970"/>
          </a:xfrm>
          <a:prstGeom prst="rect">
            <a:avLst/>
          </a:prstGeom>
        </p:spPr>
      </p:pic>
      <p:sp>
        <p:nvSpPr>
          <p:cNvPr id="215" name="TextBox 214">
            <a:extLst>
              <a:ext uri="{FF2B5EF4-FFF2-40B4-BE49-F238E27FC236}">
                <a16:creationId xmlns:a16="http://schemas.microsoft.com/office/drawing/2014/main" id="{BB983853-DC40-4E2A-A836-CEC260834EEF}"/>
              </a:ext>
            </a:extLst>
          </p:cNvPr>
          <p:cNvSpPr txBox="1"/>
          <p:nvPr/>
        </p:nvSpPr>
        <p:spPr>
          <a:xfrm>
            <a:off x="808983" y="3905672"/>
            <a:ext cx="1848518"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Editor</a:t>
            </a:r>
          </a:p>
        </p:txBody>
      </p:sp>
      <p:sp>
        <p:nvSpPr>
          <p:cNvPr id="227" name="TextBox 226">
            <a:extLst>
              <a:ext uri="{FF2B5EF4-FFF2-40B4-BE49-F238E27FC236}">
                <a16:creationId xmlns:a16="http://schemas.microsoft.com/office/drawing/2014/main" id="{EC262FD1-C0B1-4925-9E78-22FCE8A7358D}"/>
              </a:ext>
            </a:extLst>
          </p:cNvPr>
          <p:cNvSpPr txBox="1"/>
          <p:nvPr/>
        </p:nvSpPr>
        <p:spPr>
          <a:xfrm>
            <a:off x="6929174" y="10893784"/>
            <a:ext cx="306469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Runtimes</a:t>
            </a:r>
          </a:p>
        </p:txBody>
      </p:sp>
      <p:sp>
        <p:nvSpPr>
          <p:cNvPr id="62" name="TextBox 61">
            <a:extLst>
              <a:ext uri="{FF2B5EF4-FFF2-40B4-BE49-F238E27FC236}">
                <a16:creationId xmlns:a16="http://schemas.microsoft.com/office/drawing/2014/main" id="{F442ECB1-754A-408E-9A50-B97454EEE0B2}"/>
              </a:ext>
            </a:extLst>
          </p:cNvPr>
          <p:cNvSpPr txBox="1"/>
          <p:nvPr/>
        </p:nvSpPr>
        <p:spPr>
          <a:xfrm>
            <a:off x="3674438" y="9433989"/>
            <a:ext cx="3064692" cy="882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tx1"/>
                </a:solidFill>
                <a:effectLst/>
                <a:uFillTx/>
                <a:latin typeface="+mj-lt"/>
                <a:ea typeface="+mj-ea"/>
                <a:cs typeface="+mj-cs"/>
                <a:sym typeface="Lato Light"/>
              </a:rPr>
              <a:t>Source</a:t>
            </a:r>
          </a:p>
        </p:txBody>
      </p:sp>
    </p:spTree>
    <p:extLst>
      <p:ext uri="{BB962C8B-B14F-4D97-AF65-F5344CB8AC3E}">
        <p14:creationId xmlns:p14="http://schemas.microsoft.com/office/powerpoint/2010/main" val="40608805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Shape 1740"/>
          <p:cNvSpPr>
            <a:spLocks noGrp="1"/>
          </p:cNvSpPr>
          <p:nvPr>
            <p:ph type="title"/>
          </p:nvPr>
        </p:nvSpPr>
        <p:spPr>
          <a:prstGeom prst="rect">
            <a:avLst/>
          </a:prstGeom>
        </p:spPr>
        <p:txBody>
          <a:bodyPr>
            <a:normAutofit fontScale="90000"/>
          </a:bodyPr>
          <a:lstStyle/>
          <a:p>
            <a:pPr lvl="0">
              <a:defRPr sz="1800" cap="none">
                <a:solidFill>
                  <a:srgbClr val="000000"/>
                </a:solidFill>
              </a:defRPr>
            </a:pPr>
            <a:r>
              <a:rPr lang="en-US" sz="9000" cap="all" dirty="0">
                <a:solidFill>
                  <a:schemeClr val="accent1"/>
                </a:solidFill>
              </a:rPr>
              <a:t>What Is A Dev Environment?</a:t>
            </a:r>
            <a:endParaRPr sz="9000" cap="all" dirty="0">
              <a:solidFill>
                <a:schemeClr val="accent1"/>
              </a:solidFill>
            </a:endParaRPr>
          </a:p>
        </p:txBody>
      </p:sp>
      <p:sp>
        <p:nvSpPr>
          <p:cNvPr id="1742" name="Shape 1742"/>
          <p:cNvSpPr/>
          <p:nvPr/>
        </p:nvSpPr>
        <p:spPr>
          <a:xfrm>
            <a:off x="983667" y="4654758"/>
            <a:ext cx="4287732" cy="42877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3" name="Shape 1743"/>
          <p:cNvSpPr/>
          <p:nvPr/>
        </p:nvSpPr>
        <p:spPr>
          <a:xfrm>
            <a:off x="1514357" y="5185447"/>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4" name="Shape 1744"/>
          <p:cNvSpPr/>
          <p:nvPr/>
        </p:nvSpPr>
        <p:spPr>
          <a:xfrm>
            <a:off x="1655086" y="5326176"/>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5" name="Shape 1745"/>
          <p:cNvSpPr/>
          <p:nvPr/>
        </p:nvSpPr>
        <p:spPr>
          <a:xfrm>
            <a:off x="2016546" y="5687637"/>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6" name="Shape 1746"/>
          <p:cNvSpPr/>
          <p:nvPr/>
        </p:nvSpPr>
        <p:spPr>
          <a:xfrm>
            <a:off x="2692814" y="41491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7" name="Shape 1747"/>
          <p:cNvSpPr/>
          <p:nvPr/>
        </p:nvSpPr>
        <p:spPr>
          <a:xfrm rot="10800000">
            <a:off x="2684429" y="884478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8" name="Shape 1748"/>
          <p:cNvSpPr/>
          <p:nvPr/>
        </p:nvSpPr>
        <p:spPr>
          <a:xfrm rot="2700000">
            <a:off x="4347565" y="4839742"/>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9" name="Shape 1749"/>
          <p:cNvSpPr/>
          <p:nvPr/>
        </p:nvSpPr>
        <p:spPr>
          <a:xfrm rot="13500000">
            <a:off x="1021293" y="815415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0" name="Shape 1750"/>
          <p:cNvSpPr/>
          <p:nvPr/>
        </p:nvSpPr>
        <p:spPr>
          <a:xfrm rot="18900000">
            <a:off x="1027223" y="483381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1" name="Shape 1751"/>
          <p:cNvSpPr/>
          <p:nvPr/>
        </p:nvSpPr>
        <p:spPr>
          <a:xfrm rot="8100000">
            <a:off x="4341636" y="816008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2" name="Shape 1752"/>
          <p:cNvSpPr/>
          <p:nvPr/>
        </p:nvSpPr>
        <p:spPr>
          <a:xfrm rot="5400000">
            <a:off x="5032266" y="650114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3" name="Shape 1753"/>
          <p:cNvSpPr/>
          <p:nvPr/>
        </p:nvSpPr>
        <p:spPr>
          <a:xfrm rot="16200000">
            <a:off x="336592" y="64927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4" name="Shape 1754"/>
          <p:cNvSpPr/>
          <p:nvPr/>
        </p:nvSpPr>
        <p:spPr>
          <a:xfrm rot="1212048">
            <a:off x="5591562" y="6795338"/>
            <a:ext cx="3190506" cy="31905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5" name="Shape 1755"/>
          <p:cNvSpPr/>
          <p:nvPr/>
        </p:nvSpPr>
        <p:spPr>
          <a:xfrm rot="1212048">
            <a:off x="5986448" y="7190224"/>
            <a:ext cx="2400733" cy="2400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6" name="Shape 1756"/>
          <p:cNvSpPr/>
          <p:nvPr/>
        </p:nvSpPr>
        <p:spPr>
          <a:xfrm rot="1212048">
            <a:off x="6091165" y="7294941"/>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7" name="Shape 1757"/>
          <p:cNvSpPr/>
          <p:nvPr/>
        </p:nvSpPr>
        <p:spPr>
          <a:xfrm rot="1212048">
            <a:off x="6360128" y="7563904"/>
            <a:ext cx="1653373"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8" name="Shape 1758"/>
          <p:cNvSpPr/>
          <p:nvPr/>
        </p:nvSpPr>
        <p:spPr>
          <a:xfrm rot="1212048">
            <a:off x="7466224" y="652870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9" name="Shape 1759"/>
          <p:cNvSpPr/>
          <p:nvPr/>
        </p:nvSpPr>
        <p:spPr>
          <a:xfrm rot="12012047">
            <a:off x="6253832" y="9805680"/>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0" name="Shape 1760"/>
          <p:cNvSpPr/>
          <p:nvPr/>
        </p:nvSpPr>
        <p:spPr>
          <a:xfrm rot="3912048">
            <a:off x="8444332" y="743617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1" name="Shape 1761"/>
          <p:cNvSpPr/>
          <p:nvPr/>
        </p:nvSpPr>
        <p:spPr>
          <a:xfrm rot="14712047">
            <a:off x="5269869" y="8896054"/>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2" name="Shape 1762"/>
          <p:cNvSpPr/>
          <p:nvPr/>
        </p:nvSpPr>
        <p:spPr>
          <a:xfrm rot="20112048">
            <a:off x="6127160" y="657888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3" name="Shape 1763"/>
          <p:cNvSpPr/>
          <p:nvPr/>
        </p:nvSpPr>
        <p:spPr>
          <a:xfrm rot="9312047">
            <a:off x="7587041" y="9753346"/>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4" name="Shape 1764"/>
          <p:cNvSpPr/>
          <p:nvPr/>
        </p:nvSpPr>
        <p:spPr>
          <a:xfrm rot="6612047">
            <a:off x="8495589" y="8772310"/>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5" name="Shape 1765"/>
          <p:cNvSpPr/>
          <p:nvPr/>
        </p:nvSpPr>
        <p:spPr>
          <a:xfrm rot="17412048">
            <a:off x="5218612" y="7559917"/>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6" name="Shape 1766"/>
          <p:cNvSpPr/>
          <p:nvPr/>
        </p:nvSpPr>
        <p:spPr>
          <a:xfrm>
            <a:off x="9062070" y="4688676"/>
            <a:ext cx="4043386" cy="4043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7" name="Shape 1767"/>
          <p:cNvSpPr/>
          <p:nvPr/>
        </p:nvSpPr>
        <p:spPr>
          <a:xfrm>
            <a:off x="9562517" y="5189123"/>
            <a:ext cx="3058411" cy="303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8" name="Shape 1768"/>
          <p:cNvSpPr/>
          <p:nvPr/>
        </p:nvSpPr>
        <p:spPr>
          <a:xfrm>
            <a:off x="9695226" y="5321833"/>
            <a:ext cx="2777074" cy="2777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9" name="Shape 1769"/>
          <p:cNvSpPr/>
          <p:nvPr/>
        </p:nvSpPr>
        <p:spPr>
          <a:xfrm>
            <a:off x="10036088" y="5662694"/>
            <a:ext cx="2095350" cy="20953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0" name="Shape 1770"/>
          <p:cNvSpPr/>
          <p:nvPr/>
        </p:nvSpPr>
        <p:spPr>
          <a:xfrm>
            <a:off x="10673818" y="4211845"/>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1" name="Shape 1771"/>
          <p:cNvSpPr/>
          <p:nvPr/>
        </p:nvSpPr>
        <p:spPr>
          <a:xfrm rot="10800000">
            <a:off x="10665910" y="86399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2" name="Shape 1772"/>
          <p:cNvSpPr/>
          <p:nvPr/>
        </p:nvSpPr>
        <p:spPr>
          <a:xfrm rot="2700000">
            <a:off x="12234269" y="4863119"/>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3" name="Shape 1773"/>
          <p:cNvSpPr/>
          <p:nvPr/>
        </p:nvSpPr>
        <p:spPr>
          <a:xfrm rot="13500000">
            <a:off x="9097552" y="7988653"/>
            <a:ext cx="835705"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4" name="Shape 1774"/>
          <p:cNvSpPr/>
          <p:nvPr/>
        </p:nvSpPr>
        <p:spPr>
          <a:xfrm rot="18900000">
            <a:off x="9103143" y="48575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5" name="Shape 1775"/>
          <p:cNvSpPr/>
          <p:nvPr/>
        </p:nvSpPr>
        <p:spPr>
          <a:xfrm rot="8100000">
            <a:off x="12228678" y="7994244"/>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6" name="Shape 1776"/>
          <p:cNvSpPr/>
          <p:nvPr/>
        </p:nvSpPr>
        <p:spPr>
          <a:xfrm rot="5400000">
            <a:off x="12879951" y="6429840"/>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7" name="Shape 1777"/>
          <p:cNvSpPr/>
          <p:nvPr/>
        </p:nvSpPr>
        <p:spPr>
          <a:xfrm rot="16200000">
            <a:off x="8451870" y="6421933"/>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8" name="Shape 1778"/>
          <p:cNvSpPr/>
          <p:nvPr/>
        </p:nvSpPr>
        <p:spPr>
          <a:xfrm rot="21241703">
            <a:off x="8535402" y="9522688"/>
            <a:ext cx="1498019" cy="1498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9" name="Shape 1779"/>
          <p:cNvSpPr/>
          <p:nvPr/>
        </p:nvSpPr>
        <p:spPr>
          <a:xfrm rot="21241703">
            <a:off x="8720811" y="9708096"/>
            <a:ext cx="1127201" cy="1127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0" name="Shape 1780"/>
          <p:cNvSpPr/>
          <p:nvPr/>
        </p:nvSpPr>
        <p:spPr>
          <a:xfrm rot="21241703">
            <a:off x="8769977" y="9757263"/>
            <a:ext cx="1028868" cy="10288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1" name="Shape 1781"/>
          <p:cNvSpPr/>
          <p:nvPr/>
        </p:nvSpPr>
        <p:spPr>
          <a:xfrm rot="21241703">
            <a:off x="8896262" y="9883548"/>
            <a:ext cx="776298" cy="7762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2" name="Shape 1782"/>
          <p:cNvSpPr/>
          <p:nvPr/>
        </p:nvSpPr>
        <p:spPr>
          <a:xfrm rot="21241703">
            <a:off x="9047178" y="9350175"/>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3" name="Shape 1783"/>
          <p:cNvSpPr/>
          <p:nvPr/>
        </p:nvSpPr>
        <p:spPr>
          <a:xfrm rot="10441703">
            <a:off x="9214939" y="10982119"/>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4" name="Shape 1784"/>
          <p:cNvSpPr/>
          <p:nvPr/>
        </p:nvSpPr>
        <p:spPr>
          <a:xfrm rot="2341703">
            <a:off x="9647270" y="9530007"/>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5" name="Shape 1785"/>
          <p:cNvSpPr/>
          <p:nvPr/>
        </p:nvSpPr>
        <p:spPr>
          <a:xfrm rot="13141703">
            <a:off x="8611935" y="10802592"/>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6" name="Shape 1786"/>
          <p:cNvSpPr/>
          <p:nvPr/>
        </p:nvSpPr>
        <p:spPr>
          <a:xfrm rot="18541703">
            <a:off x="8493311" y="9648633"/>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7" name="Shape 1787"/>
          <p:cNvSpPr/>
          <p:nvPr/>
        </p:nvSpPr>
        <p:spPr>
          <a:xfrm rot="7741703">
            <a:off x="9765894" y="1068396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8" name="Shape 1788"/>
          <p:cNvSpPr/>
          <p:nvPr/>
        </p:nvSpPr>
        <p:spPr>
          <a:xfrm rot="5041703">
            <a:off x="9945575" y="10082419"/>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9" name="Shape 1789"/>
          <p:cNvSpPr/>
          <p:nvPr/>
        </p:nvSpPr>
        <p:spPr>
          <a:xfrm rot="15841703">
            <a:off x="8313630" y="10250180"/>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1" name="Shape 1791"/>
          <p:cNvSpPr/>
          <p:nvPr/>
        </p:nvSpPr>
        <p:spPr>
          <a:xfrm rot="872677">
            <a:off x="13900908" y="6893155"/>
            <a:ext cx="2400733" cy="2400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3" name="Shape 1803"/>
          <p:cNvSpPr/>
          <p:nvPr/>
        </p:nvSpPr>
        <p:spPr>
          <a:xfrm rot="21356726">
            <a:off x="17370482" y="4425756"/>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5" name="Shape 1815"/>
          <p:cNvSpPr/>
          <p:nvPr/>
        </p:nvSpPr>
        <p:spPr>
          <a:xfrm rot="1212048">
            <a:off x="19841840" y="8612667"/>
            <a:ext cx="1814540" cy="1814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0" name="Shape 1850"/>
          <p:cNvSpPr/>
          <p:nvPr/>
        </p:nvSpPr>
        <p:spPr>
          <a:xfrm rot="1372297">
            <a:off x="-2517006" y="6838305"/>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1" name="Shape 1851"/>
          <p:cNvSpPr/>
          <p:nvPr/>
        </p:nvSpPr>
        <p:spPr>
          <a:xfrm rot="1372297">
            <a:off x="-2114575" y="7240736"/>
            <a:ext cx="2446599"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2" name="Shape 1852"/>
          <p:cNvSpPr/>
          <p:nvPr/>
        </p:nvSpPr>
        <p:spPr>
          <a:xfrm rot="1372297">
            <a:off x="-2007858" y="7347453"/>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3" name="Shape 1853"/>
          <p:cNvSpPr/>
          <p:nvPr/>
        </p:nvSpPr>
        <p:spPr>
          <a:xfrm rot="1372297">
            <a:off x="-1733756" y="7621555"/>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4" name="Shape 1854"/>
          <p:cNvSpPr/>
          <p:nvPr/>
        </p:nvSpPr>
        <p:spPr>
          <a:xfrm rot="1372297">
            <a:off x="-529445" y="659731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5" name="Shape 1855"/>
          <p:cNvSpPr/>
          <p:nvPr/>
        </p:nvSpPr>
        <p:spPr>
          <a:xfrm rot="12172297">
            <a:off x="-1919275" y="987569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6" name="Shape 1856"/>
          <p:cNvSpPr/>
          <p:nvPr/>
        </p:nvSpPr>
        <p:spPr>
          <a:xfrm rot="4072297">
            <a:off x="423173" y="7567567"/>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7" name="Shape 1857"/>
          <p:cNvSpPr/>
          <p:nvPr/>
        </p:nvSpPr>
        <p:spPr>
          <a:xfrm rot="14872297">
            <a:off x="-2877751" y="8902973"/>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8" name="Shape 1858"/>
          <p:cNvSpPr/>
          <p:nvPr/>
        </p:nvSpPr>
        <p:spPr>
          <a:xfrm rot="20272297">
            <a:off x="-1894993" y="6584808"/>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9" name="Shape 1859"/>
          <p:cNvSpPr/>
          <p:nvPr/>
        </p:nvSpPr>
        <p:spPr>
          <a:xfrm rot="9472297">
            <a:off x="-559585" y="9885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0" name="Shape 1860"/>
          <p:cNvSpPr/>
          <p:nvPr/>
        </p:nvSpPr>
        <p:spPr>
          <a:xfrm rot="6772297">
            <a:off x="411902" y="893018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1" name="Shape 1861"/>
          <p:cNvSpPr/>
          <p:nvPr/>
        </p:nvSpPr>
        <p:spPr>
          <a:xfrm rot="17572297">
            <a:off x="-2866480" y="754035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3" name="Shape 1863"/>
          <p:cNvSpPr/>
          <p:nvPr/>
        </p:nvSpPr>
        <p:spPr>
          <a:xfrm rot="1372297">
            <a:off x="7105866" y="4338832"/>
            <a:ext cx="1517785"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5" name="Shape 1875"/>
          <p:cNvSpPr/>
          <p:nvPr/>
        </p:nvSpPr>
        <p:spPr>
          <a:xfrm rot="1372297">
            <a:off x="11685424" y="9314731"/>
            <a:ext cx="1517786"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pic>
        <p:nvPicPr>
          <p:cNvPr id="7" name="Graphic 6">
            <a:extLst>
              <a:ext uri="{FF2B5EF4-FFF2-40B4-BE49-F238E27FC236}">
                <a16:creationId xmlns:a16="http://schemas.microsoft.com/office/drawing/2014/main" id="{70B1A933-DE2F-4072-B5F7-3856D0C9A4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6137" y="7853654"/>
            <a:ext cx="1113204" cy="1113204"/>
          </a:xfrm>
          <a:prstGeom prst="rect">
            <a:avLst/>
          </a:prstGeom>
        </p:spPr>
      </p:pic>
      <p:pic>
        <p:nvPicPr>
          <p:cNvPr id="9" name="Graphic 8">
            <a:extLst>
              <a:ext uri="{FF2B5EF4-FFF2-40B4-BE49-F238E27FC236}">
                <a16:creationId xmlns:a16="http://schemas.microsoft.com/office/drawing/2014/main" id="{ED34DED5-CB43-4C22-975B-01477C0C87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85413" y="5877108"/>
            <a:ext cx="1662370" cy="1662370"/>
          </a:xfrm>
          <a:prstGeom prst="rect">
            <a:avLst/>
          </a:prstGeom>
        </p:spPr>
      </p:pic>
      <p:pic>
        <p:nvPicPr>
          <p:cNvPr id="13" name="Graphic 12">
            <a:extLst>
              <a:ext uri="{FF2B5EF4-FFF2-40B4-BE49-F238E27FC236}">
                <a16:creationId xmlns:a16="http://schemas.microsoft.com/office/drawing/2014/main" id="{256BAF47-425C-4B01-B74F-A6E37A2E51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2625" y="9994486"/>
            <a:ext cx="571588" cy="571588"/>
          </a:xfrm>
          <a:prstGeom prst="rect">
            <a:avLst/>
          </a:prstGeom>
        </p:spPr>
      </p:pic>
      <p:pic>
        <p:nvPicPr>
          <p:cNvPr id="31" name="Graphic 30">
            <a:extLst>
              <a:ext uri="{FF2B5EF4-FFF2-40B4-BE49-F238E27FC236}">
                <a16:creationId xmlns:a16="http://schemas.microsoft.com/office/drawing/2014/main" id="{2AD4982C-A4BF-45E3-93F9-D76A685F86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21564" y="5964331"/>
            <a:ext cx="1676970" cy="1676970"/>
          </a:xfrm>
          <a:prstGeom prst="rect">
            <a:avLst/>
          </a:prstGeom>
        </p:spPr>
      </p:pic>
      <p:sp>
        <p:nvSpPr>
          <p:cNvPr id="2048" name="AutoShape 4" descr="Image result for node.js logo wiki">
            <a:extLst>
              <a:ext uri="{FF2B5EF4-FFF2-40B4-BE49-F238E27FC236}">
                <a16:creationId xmlns:a16="http://schemas.microsoft.com/office/drawing/2014/main" id="{F3F422AC-36B2-4F41-8BEE-92F060619D5D}"/>
              </a:ext>
            </a:extLst>
          </p:cNvPr>
          <p:cNvSpPr>
            <a:spLocks noChangeAspect="1" noChangeArrowheads="1"/>
          </p:cNvSpPr>
          <p:nvPr/>
        </p:nvSpPr>
        <p:spPr bwMode="auto">
          <a:xfrm>
            <a:off x="9382125" y="5608991"/>
            <a:ext cx="5619750" cy="3438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TextBox 214">
            <a:extLst>
              <a:ext uri="{FF2B5EF4-FFF2-40B4-BE49-F238E27FC236}">
                <a16:creationId xmlns:a16="http://schemas.microsoft.com/office/drawing/2014/main" id="{BB983853-DC40-4E2A-A836-CEC260834EEF}"/>
              </a:ext>
            </a:extLst>
          </p:cNvPr>
          <p:cNvSpPr txBox="1"/>
          <p:nvPr/>
        </p:nvSpPr>
        <p:spPr>
          <a:xfrm>
            <a:off x="808983" y="3905672"/>
            <a:ext cx="1848518"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Editor</a:t>
            </a:r>
          </a:p>
        </p:txBody>
      </p:sp>
      <p:sp>
        <p:nvSpPr>
          <p:cNvPr id="216" name="TextBox 215">
            <a:extLst>
              <a:ext uri="{FF2B5EF4-FFF2-40B4-BE49-F238E27FC236}">
                <a16:creationId xmlns:a16="http://schemas.microsoft.com/office/drawing/2014/main" id="{795E221A-3A5D-40AD-B7E7-91E564F0F077}"/>
              </a:ext>
            </a:extLst>
          </p:cNvPr>
          <p:cNvSpPr txBox="1"/>
          <p:nvPr/>
        </p:nvSpPr>
        <p:spPr>
          <a:xfrm>
            <a:off x="11402819" y="3892682"/>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Debugger</a:t>
            </a:r>
          </a:p>
        </p:txBody>
      </p:sp>
      <p:sp>
        <p:nvSpPr>
          <p:cNvPr id="227" name="TextBox 226">
            <a:extLst>
              <a:ext uri="{FF2B5EF4-FFF2-40B4-BE49-F238E27FC236}">
                <a16:creationId xmlns:a16="http://schemas.microsoft.com/office/drawing/2014/main" id="{EC262FD1-C0B1-4925-9E78-22FCE8A7358D}"/>
              </a:ext>
            </a:extLst>
          </p:cNvPr>
          <p:cNvSpPr txBox="1"/>
          <p:nvPr/>
        </p:nvSpPr>
        <p:spPr>
          <a:xfrm>
            <a:off x="6929174" y="10893784"/>
            <a:ext cx="306469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Runtimes</a:t>
            </a:r>
          </a:p>
        </p:txBody>
      </p:sp>
      <p:sp>
        <p:nvSpPr>
          <p:cNvPr id="77" name="TextBox 76">
            <a:extLst>
              <a:ext uri="{FF2B5EF4-FFF2-40B4-BE49-F238E27FC236}">
                <a16:creationId xmlns:a16="http://schemas.microsoft.com/office/drawing/2014/main" id="{7B5DCCAD-757A-4147-ADB7-AEFD71775864}"/>
              </a:ext>
            </a:extLst>
          </p:cNvPr>
          <p:cNvSpPr txBox="1"/>
          <p:nvPr/>
        </p:nvSpPr>
        <p:spPr>
          <a:xfrm>
            <a:off x="3674438" y="9433989"/>
            <a:ext cx="3064692" cy="882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tx1"/>
                </a:solidFill>
                <a:effectLst/>
                <a:uFillTx/>
                <a:latin typeface="+mj-lt"/>
                <a:ea typeface="+mj-ea"/>
                <a:cs typeface="+mj-cs"/>
                <a:sym typeface="Lato Light"/>
              </a:rPr>
              <a:t>Source</a:t>
            </a:r>
          </a:p>
        </p:txBody>
      </p:sp>
    </p:spTree>
    <p:extLst>
      <p:ext uri="{BB962C8B-B14F-4D97-AF65-F5344CB8AC3E}">
        <p14:creationId xmlns:p14="http://schemas.microsoft.com/office/powerpoint/2010/main" val="149677062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Shape 1740"/>
          <p:cNvSpPr>
            <a:spLocks noGrp="1"/>
          </p:cNvSpPr>
          <p:nvPr>
            <p:ph type="title"/>
          </p:nvPr>
        </p:nvSpPr>
        <p:spPr>
          <a:prstGeom prst="rect">
            <a:avLst/>
          </a:prstGeom>
        </p:spPr>
        <p:txBody>
          <a:bodyPr>
            <a:normAutofit fontScale="90000"/>
          </a:bodyPr>
          <a:lstStyle/>
          <a:p>
            <a:pPr lvl="0">
              <a:defRPr sz="1800" cap="none">
                <a:solidFill>
                  <a:srgbClr val="000000"/>
                </a:solidFill>
              </a:defRPr>
            </a:pPr>
            <a:r>
              <a:rPr lang="en-US" sz="9000" cap="all" dirty="0">
                <a:solidFill>
                  <a:schemeClr val="accent1"/>
                </a:solidFill>
              </a:rPr>
              <a:t>What Is A Dev Environment?</a:t>
            </a:r>
            <a:endParaRPr sz="9000" cap="all" dirty="0">
              <a:solidFill>
                <a:schemeClr val="accent1"/>
              </a:solidFill>
            </a:endParaRPr>
          </a:p>
        </p:txBody>
      </p:sp>
      <p:sp>
        <p:nvSpPr>
          <p:cNvPr id="1742" name="Shape 1742"/>
          <p:cNvSpPr/>
          <p:nvPr/>
        </p:nvSpPr>
        <p:spPr>
          <a:xfrm>
            <a:off x="983667" y="4654758"/>
            <a:ext cx="4287732" cy="428773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3" name="Shape 1743"/>
          <p:cNvSpPr/>
          <p:nvPr/>
        </p:nvSpPr>
        <p:spPr>
          <a:xfrm>
            <a:off x="1514357" y="5185447"/>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4" name="Shape 1744"/>
          <p:cNvSpPr/>
          <p:nvPr/>
        </p:nvSpPr>
        <p:spPr>
          <a:xfrm>
            <a:off x="1655086" y="5326176"/>
            <a:ext cx="2944895" cy="29448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5" name="Shape 1745"/>
          <p:cNvSpPr/>
          <p:nvPr/>
        </p:nvSpPr>
        <p:spPr>
          <a:xfrm>
            <a:off x="2016546" y="5687637"/>
            <a:ext cx="2221974" cy="22219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46" name="Shape 1746"/>
          <p:cNvSpPr/>
          <p:nvPr/>
        </p:nvSpPr>
        <p:spPr>
          <a:xfrm>
            <a:off x="2692814" y="414911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7" name="Shape 1747"/>
          <p:cNvSpPr/>
          <p:nvPr/>
        </p:nvSpPr>
        <p:spPr>
          <a:xfrm rot="10800000">
            <a:off x="2684429" y="884478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8" name="Shape 1748"/>
          <p:cNvSpPr/>
          <p:nvPr/>
        </p:nvSpPr>
        <p:spPr>
          <a:xfrm rot="2700000">
            <a:off x="4347565" y="4839742"/>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49" name="Shape 1749"/>
          <p:cNvSpPr/>
          <p:nvPr/>
        </p:nvSpPr>
        <p:spPr>
          <a:xfrm rot="13500000">
            <a:off x="1021293" y="815415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0" name="Shape 1750"/>
          <p:cNvSpPr/>
          <p:nvPr/>
        </p:nvSpPr>
        <p:spPr>
          <a:xfrm rot="18900000">
            <a:off x="1027223" y="4833812"/>
            <a:ext cx="886207"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1" name="Shape 1751"/>
          <p:cNvSpPr/>
          <p:nvPr/>
        </p:nvSpPr>
        <p:spPr>
          <a:xfrm rot="8100000">
            <a:off x="4341636" y="8160085"/>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2" name="Shape 1752"/>
          <p:cNvSpPr/>
          <p:nvPr/>
        </p:nvSpPr>
        <p:spPr>
          <a:xfrm rot="5400000">
            <a:off x="5032266" y="6501141"/>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3" name="Shape 1753"/>
          <p:cNvSpPr/>
          <p:nvPr/>
        </p:nvSpPr>
        <p:spPr>
          <a:xfrm rot="16200000">
            <a:off x="336592" y="6492756"/>
            <a:ext cx="886208" cy="603350"/>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4" name="Shape 1754"/>
          <p:cNvSpPr/>
          <p:nvPr/>
        </p:nvSpPr>
        <p:spPr>
          <a:xfrm rot="1212048">
            <a:off x="5591562" y="6795338"/>
            <a:ext cx="3190506" cy="31905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5" name="Shape 1755"/>
          <p:cNvSpPr/>
          <p:nvPr/>
        </p:nvSpPr>
        <p:spPr>
          <a:xfrm rot="1212048">
            <a:off x="5986448" y="7190224"/>
            <a:ext cx="2400733" cy="240073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6" name="Shape 1756"/>
          <p:cNvSpPr/>
          <p:nvPr/>
        </p:nvSpPr>
        <p:spPr>
          <a:xfrm rot="1212048">
            <a:off x="6091165" y="7294941"/>
            <a:ext cx="2191300" cy="2191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7" name="Shape 1757"/>
          <p:cNvSpPr/>
          <p:nvPr/>
        </p:nvSpPr>
        <p:spPr>
          <a:xfrm rot="1212048">
            <a:off x="6360128" y="7563904"/>
            <a:ext cx="1653373" cy="165337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58" name="Shape 1758"/>
          <p:cNvSpPr/>
          <p:nvPr/>
        </p:nvSpPr>
        <p:spPr>
          <a:xfrm rot="1212048">
            <a:off x="7466224" y="652870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59" name="Shape 1759"/>
          <p:cNvSpPr/>
          <p:nvPr/>
        </p:nvSpPr>
        <p:spPr>
          <a:xfrm rot="12012047">
            <a:off x="6253832" y="9805680"/>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0" name="Shape 1760"/>
          <p:cNvSpPr/>
          <p:nvPr/>
        </p:nvSpPr>
        <p:spPr>
          <a:xfrm rot="3912048">
            <a:off x="8444332" y="743617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1" name="Shape 1761"/>
          <p:cNvSpPr/>
          <p:nvPr/>
        </p:nvSpPr>
        <p:spPr>
          <a:xfrm rot="14712047">
            <a:off x="5269869" y="8896054"/>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2" name="Shape 1762"/>
          <p:cNvSpPr/>
          <p:nvPr/>
        </p:nvSpPr>
        <p:spPr>
          <a:xfrm rot="20112048">
            <a:off x="6127160" y="6578883"/>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3" name="Shape 1763"/>
          <p:cNvSpPr/>
          <p:nvPr/>
        </p:nvSpPr>
        <p:spPr>
          <a:xfrm rot="9312047">
            <a:off x="7587041" y="9753346"/>
            <a:ext cx="659429" cy="448953"/>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4" name="Shape 1764"/>
          <p:cNvSpPr/>
          <p:nvPr/>
        </p:nvSpPr>
        <p:spPr>
          <a:xfrm rot="6612047">
            <a:off x="8495589" y="8772310"/>
            <a:ext cx="659428"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5" name="Shape 1765"/>
          <p:cNvSpPr/>
          <p:nvPr/>
        </p:nvSpPr>
        <p:spPr>
          <a:xfrm rot="17412048">
            <a:off x="5218612" y="7559917"/>
            <a:ext cx="659429" cy="448954"/>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2"/>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66" name="Shape 1766"/>
          <p:cNvSpPr/>
          <p:nvPr/>
        </p:nvSpPr>
        <p:spPr>
          <a:xfrm>
            <a:off x="9062070" y="4688676"/>
            <a:ext cx="4043386" cy="404338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7" name="Shape 1767"/>
          <p:cNvSpPr/>
          <p:nvPr/>
        </p:nvSpPr>
        <p:spPr>
          <a:xfrm>
            <a:off x="9562517" y="5189123"/>
            <a:ext cx="3058411" cy="30369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8" name="Shape 1768"/>
          <p:cNvSpPr/>
          <p:nvPr/>
        </p:nvSpPr>
        <p:spPr>
          <a:xfrm>
            <a:off x="9695226" y="5321833"/>
            <a:ext cx="2777074" cy="277707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69" name="Shape 1769"/>
          <p:cNvSpPr/>
          <p:nvPr/>
        </p:nvSpPr>
        <p:spPr>
          <a:xfrm>
            <a:off x="10036088" y="5662694"/>
            <a:ext cx="2095350" cy="209535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0" name="Shape 1770"/>
          <p:cNvSpPr/>
          <p:nvPr/>
        </p:nvSpPr>
        <p:spPr>
          <a:xfrm>
            <a:off x="10673818" y="4211845"/>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1" name="Shape 1771"/>
          <p:cNvSpPr/>
          <p:nvPr/>
        </p:nvSpPr>
        <p:spPr>
          <a:xfrm rot="10800000">
            <a:off x="10665910" y="86399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2" name="Shape 1772"/>
          <p:cNvSpPr/>
          <p:nvPr/>
        </p:nvSpPr>
        <p:spPr>
          <a:xfrm rot="2700000">
            <a:off x="12234269" y="4863119"/>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3" name="Shape 1773"/>
          <p:cNvSpPr/>
          <p:nvPr/>
        </p:nvSpPr>
        <p:spPr>
          <a:xfrm rot="13500000">
            <a:off x="9097552" y="7988653"/>
            <a:ext cx="835705"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4" name="Shape 1774"/>
          <p:cNvSpPr/>
          <p:nvPr/>
        </p:nvSpPr>
        <p:spPr>
          <a:xfrm rot="18900000">
            <a:off x="9103143" y="4857527"/>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5" name="Shape 1775"/>
          <p:cNvSpPr/>
          <p:nvPr/>
        </p:nvSpPr>
        <p:spPr>
          <a:xfrm rot="8100000">
            <a:off x="12228678" y="7994244"/>
            <a:ext cx="835705" cy="568968"/>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6" name="Shape 1776"/>
          <p:cNvSpPr/>
          <p:nvPr/>
        </p:nvSpPr>
        <p:spPr>
          <a:xfrm rot="5400000">
            <a:off x="12879951" y="6429840"/>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7" name="Shape 1777"/>
          <p:cNvSpPr/>
          <p:nvPr/>
        </p:nvSpPr>
        <p:spPr>
          <a:xfrm rot="16200000">
            <a:off x="8451870" y="6421933"/>
            <a:ext cx="835706" cy="56896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3"/>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78" name="Shape 1778"/>
          <p:cNvSpPr/>
          <p:nvPr/>
        </p:nvSpPr>
        <p:spPr>
          <a:xfrm rot="21241703">
            <a:off x="8535402" y="9522688"/>
            <a:ext cx="1498019" cy="14980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79" name="Shape 1779"/>
          <p:cNvSpPr/>
          <p:nvPr/>
        </p:nvSpPr>
        <p:spPr>
          <a:xfrm rot="21241703">
            <a:off x="8720811" y="9708096"/>
            <a:ext cx="1127201" cy="11272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0" name="Shape 1780"/>
          <p:cNvSpPr/>
          <p:nvPr/>
        </p:nvSpPr>
        <p:spPr>
          <a:xfrm rot="21241703">
            <a:off x="8769977" y="9757263"/>
            <a:ext cx="1028868" cy="10288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1" name="Shape 1781"/>
          <p:cNvSpPr/>
          <p:nvPr/>
        </p:nvSpPr>
        <p:spPr>
          <a:xfrm rot="21241703">
            <a:off x="8896262" y="9883548"/>
            <a:ext cx="776298" cy="77629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782" name="Shape 1782"/>
          <p:cNvSpPr/>
          <p:nvPr/>
        </p:nvSpPr>
        <p:spPr>
          <a:xfrm rot="21241703">
            <a:off x="9047178" y="9350175"/>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3" name="Shape 1783"/>
          <p:cNvSpPr/>
          <p:nvPr/>
        </p:nvSpPr>
        <p:spPr>
          <a:xfrm rot="10441703">
            <a:off x="9214939" y="10982119"/>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4" name="Shape 1784"/>
          <p:cNvSpPr/>
          <p:nvPr/>
        </p:nvSpPr>
        <p:spPr>
          <a:xfrm rot="2341703">
            <a:off x="9647270" y="9530007"/>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5" name="Shape 1785"/>
          <p:cNvSpPr/>
          <p:nvPr/>
        </p:nvSpPr>
        <p:spPr>
          <a:xfrm rot="13141703">
            <a:off x="8611935" y="10802592"/>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6" name="Shape 1786"/>
          <p:cNvSpPr/>
          <p:nvPr/>
        </p:nvSpPr>
        <p:spPr>
          <a:xfrm rot="18541703">
            <a:off x="8493311" y="9648633"/>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7" name="Shape 1787"/>
          <p:cNvSpPr/>
          <p:nvPr/>
        </p:nvSpPr>
        <p:spPr>
          <a:xfrm rot="7741703">
            <a:off x="9765894" y="10683966"/>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8" name="Shape 1788"/>
          <p:cNvSpPr/>
          <p:nvPr/>
        </p:nvSpPr>
        <p:spPr>
          <a:xfrm rot="5041703">
            <a:off x="9945575" y="10082419"/>
            <a:ext cx="309617"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89" name="Shape 1789"/>
          <p:cNvSpPr/>
          <p:nvPr/>
        </p:nvSpPr>
        <p:spPr>
          <a:xfrm rot="15841703">
            <a:off x="8313630" y="10250180"/>
            <a:ext cx="309618" cy="210795"/>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chemeClr val="accent4"/>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791" name="Shape 1791"/>
          <p:cNvSpPr/>
          <p:nvPr/>
        </p:nvSpPr>
        <p:spPr>
          <a:xfrm rot="872677">
            <a:off x="13900908" y="6893155"/>
            <a:ext cx="2400733" cy="24007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03" name="Shape 1803"/>
          <p:cNvSpPr/>
          <p:nvPr/>
        </p:nvSpPr>
        <p:spPr>
          <a:xfrm rot="21356726">
            <a:off x="17370482" y="4425756"/>
            <a:ext cx="3226353" cy="322635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15" name="Shape 1815"/>
          <p:cNvSpPr/>
          <p:nvPr/>
        </p:nvSpPr>
        <p:spPr>
          <a:xfrm rot="1212048">
            <a:off x="19841840" y="8612667"/>
            <a:ext cx="1814540" cy="18145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0" name="Shape 1850"/>
          <p:cNvSpPr/>
          <p:nvPr/>
        </p:nvSpPr>
        <p:spPr>
          <a:xfrm rot="1372297">
            <a:off x="-2517006" y="6838305"/>
            <a:ext cx="3251461" cy="3251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1" name="Shape 1851"/>
          <p:cNvSpPr/>
          <p:nvPr/>
        </p:nvSpPr>
        <p:spPr>
          <a:xfrm rot="1372297">
            <a:off x="-2114575" y="7240736"/>
            <a:ext cx="2446599" cy="24465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2" name="Shape 1852"/>
          <p:cNvSpPr/>
          <p:nvPr/>
        </p:nvSpPr>
        <p:spPr>
          <a:xfrm rot="1372297">
            <a:off x="-2007858" y="7347453"/>
            <a:ext cx="2233165" cy="22331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3" name="Shape 1853"/>
          <p:cNvSpPr/>
          <p:nvPr/>
        </p:nvSpPr>
        <p:spPr>
          <a:xfrm rot="1372297">
            <a:off x="-1733756" y="7621555"/>
            <a:ext cx="1684961" cy="16849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54" name="Shape 1854"/>
          <p:cNvSpPr/>
          <p:nvPr/>
        </p:nvSpPr>
        <p:spPr>
          <a:xfrm rot="1372297">
            <a:off x="-529445" y="659731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5" name="Shape 1855"/>
          <p:cNvSpPr/>
          <p:nvPr/>
        </p:nvSpPr>
        <p:spPr>
          <a:xfrm rot="12172297">
            <a:off x="-1919275" y="9875696"/>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6" name="Shape 1856"/>
          <p:cNvSpPr/>
          <p:nvPr/>
        </p:nvSpPr>
        <p:spPr>
          <a:xfrm rot="4072297">
            <a:off x="423173" y="7567567"/>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7" name="Shape 1857"/>
          <p:cNvSpPr/>
          <p:nvPr/>
        </p:nvSpPr>
        <p:spPr>
          <a:xfrm rot="14872297">
            <a:off x="-2877751" y="8902973"/>
            <a:ext cx="672027" cy="457532"/>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8" name="Shape 1858"/>
          <p:cNvSpPr/>
          <p:nvPr/>
        </p:nvSpPr>
        <p:spPr>
          <a:xfrm rot="20272297">
            <a:off x="-1894993" y="6584808"/>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59" name="Shape 1859"/>
          <p:cNvSpPr/>
          <p:nvPr/>
        </p:nvSpPr>
        <p:spPr>
          <a:xfrm rot="9472297">
            <a:off x="-559585" y="9885732"/>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0" name="Shape 1860"/>
          <p:cNvSpPr/>
          <p:nvPr/>
        </p:nvSpPr>
        <p:spPr>
          <a:xfrm rot="6772297">
            <a:off x="411902" y="893018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1" name="Shape 1861"/>
          <p:cNvSpPr/>
          <p:nvPr/>
        </p:nvSpPr>
        <p:spPr>
          <a:xfrm rot="17572297">
            <a:off x="-2866480" y="7540355"/>
            <a:ext cx="672027" cy="457531"/>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DCDEE0"/>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63" name="Shape 1863"/>
          <p:cNvSpPr/>
          <p:nvPr/>
        </p:nvSpPr>
        <p:spPr>
          <a:xfrm rot="1372297">
            <a:off x="7105866" y="4338832"/>
            <a:ext cx="1517785"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4" name="Shape 1874"/>
          <p:cNvSpPr/>
          <p:nvPr/>
        </p:nvSpPr>
        <p:spPr>
          <a:xfrm rot="1372297">
            <a:off x="11435770" y="9065077"/>
            <a:ext cx="2017094" cy="20170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5" name="Shape 1875"/>
          <p:cNvSpPr/>
          <p:nvPr/>
        </p:nvSpPr>
        <p:spPr>
          <a:xfrm rot="1372297">
            <a:off x="11685424" y="9314731"/>
            <a:ext cx="1517786" cy="151778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6" name="Shape 1876"/>
          <p:cNvSpPr/>
          <p:nvPr/>
        </p:nvSpPr>
        <p:spPr>
          <a:xfrm rot="1372297">
            <a:off x="11751628" y="9380935"/>
            <a:ext cx="1385378" cy="13853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7ABB1"/>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7" name="Shape 1877"/>
          <p:cNvSpPr/>
          <p:nvPr/>
        </p:nvSpPr>
        <p:spPr>
          <a:xfrm rot="1372297">
            <a:off x="11921671" y="9550978"/>
            <a:ext cx="1045292" cy="10452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4F4F4"/>
          </a:solidFill>
          <a:ln w="12700">
            <a:miter lim="400000"/>
          </a:ln>
        </p:spPr>
        <p:txBody>
          <a:bodyPr lIns="50800" tIns="50800" rIns="50800" bIns="50800" anchor="ctr"/>
          <a:lstStyle/>
          <a:p>
            <a:pPr lvl="0" defTabSz="825500">
              <a:defRPr sz="3200">
                <a:latin typeface="+mn-lt"/>
                <a:ea typeface="+mn-ea"/>
                <a:cs typeface="+mn-cs"/>
                <a:sym typeface="Helvetica Light"/>
              </a:defRPr>
            </a:pPr>
            <a:endParaRPr dirty="0"/>
          </a:p>
        </p:txBody>
      </p:sp>
      <p:sp>
        <p:nvSpPr>
          <p:cNvPr id="1878" name="Shape 1878"/>
          <p:cNvSpPr/>
          <p:nvPr/>
        </p:nvSpPr>
        <p:spPr>
          <a:xfrm rot="1372297">
            <a:off x="12668784" y="891557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79" name="Shape 1879"/>
          <p:cNvSpPr/>
          <p:nvPr/>
        </p:nvSpPr>
        <p:spPr>
          <a:xfrm rot="12172297">
            <a:off x="11806582" y="10949369"/>
            <a:ext cx="416902"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0" name="Shape 1880"/>
          <p:cNvSpPr/>
          <p:nvPr/>
        </p:nvSpPr>
        <p:spPr>
          <a:xfrm rot="4072297">
            <a:off x="13259754" y="9517485"/>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1" name="Shape 1881"/>
          <p:cNvSpPr/>
          <p:nvPr/>
        </p:nvSpPr>
        <p:spPr>
          <a:xfrm rot="14872297">
            <a:off x="11211976" y="10345926"/>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2" name="Shape 1882"/>
          <p:cNvSpPr/>
          <p:nvPr/>
        </p:nvSpPr>
        <p:spPr>
          <a:xfrm rot="20272297">
            <a:off x="11821645" y="8907816"/>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3" name="Shape 1883"/>
          <p:cNvSpPr/>
          <p:nvPr/>
        </p:nvSpPr>
        <p:spPr>
          <a:xfrm rot="9472297">
            <a:off x="12650086" y="10955595"/>
            <a:ext cx="416903" cy="283836"/>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4" name="Shape 1884"/>
          <p:cNvSpPr/>
          <p:nvPr/>
        </p:nvSpPr>
        <p:spPr>
          <a:xfrm rot="6772297">
            <a:off x="13252763" y="10362807"/>
            <a:ext cx="416902"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sp>
        <p:nvSpPr>
          <p:cNvPr id="1885" name="Shape 1885"/>
          <p:cNvSpPr/>
          <p:nvPr/>
        </p:nvSpPr>
        <p:spPr>
          <a:xfrm rot="17572297">
            <a:off x="11218969" y="9500604"/>
            <a:ext cx="416903" cy="283837"/>
          </a:xfrm>
          <a:custGeom>
            <a:avLst/>
            <a:gdLst/>
            <a:ahLst/>
            <a:cxnLst>
              <a:cxn ang="0">
                <a:pos x="wd2" y="hd2"/>
              </a:cxn>
              <a:cxn ang="5400000">
                <a:pos x="wd2" y="hd2"/>
              </a:cxn>
              <a:cxn ang="10800000">
                <a:pos x="wd2" y="hd2"/>
              </a:cxn>
              <a:cxn ang="16200000">
                <a:pos x="wd2" y="hd2"/>
              </a:cxn>
            </a:cxnLst>
            <a:rect l="0" t="0" r="r" b="b"/>
            <a:pathLst>
              <a:path w="21600" h="21600" extrusionOk="0">
                <a:moveTo>
                  <a:pt x="3752" y="0"/>
                </a:moveTo>
                <a:lnTo>
                  <a:pt x="0" y="21600"/>
                </a:lnTo>
                <a:lnTo>
                  <a:pt x="21600" y="21600"/>
                </a:lnTo>
                <a:lnTo>
                  <a:pt x="18000" y="244"/>
                </a:lnTo>
                <a:lnTo>
                  <a:pt x="3752" y="0"/>
                </a:lnTo>
                <a:close/>
              </a:path>
            </a:pathLst>
          </a:custGeom>
          <a:solidFill>
            <a:srgbClr val="A7ABB1"/>
          </a:solidFill>
          <a:ln w="12700">
            <a:miter lim="400000"/>
          </a:ln>
        </p:spPr>
        <p:txBody>
          <a:bodyPr lIns="50800" tIns="50800" rIns="50800" bIns="50800" anchor="ctr"/>
          <a:lstStyle/>
          <a:p>
            <a:pPr lvl="0" defTabSz="825500">
              <a:defRPr sz="3200">
                <a:solidFill>
                  <a:srgbClr val="000000"/>
                </a:solidFill>
                <a:latin typeface="+mn-lt"/>
                <a:ea typeface="+mn-ea"/>
                <a:cs typeface="+mn-cs"/>
                <a:sym typeface="Helvetica Light"/>
              </a:defRPr>
            </a:pPr>
            <a:endParaRPr dirty="0"/>
          </a:p>
        </p:txBody>
      </p:sp>
      <p:pic>
        <p:nvPicPr>
          <p:cNvPr id="7" name="Graphic 6">
            <a:extLst>
              <a:ext uri="{FF2B5EF4-FFF2-40B4-BE49-F238E27FC236}">
                <a16:creationId xmlns:a16="http://schemas.microsoft.com/office/drawing/2014/main" id="{70B1A933-DE2F-4072-B5F7-3856D0C9A4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46137" y="7853654"/>
            <a:ext cx="1113204" cy="1113204"/>
          </a:xfrm>
          <a:prstGeom prst="rect">
            <a:avLst/>
          </a:prstGeom>
        </p:spPr>
      </p:pic>
      <p:pic>
        <p:nvPicPr>
          <p:cNvPr id="9" name="Graphic 8">
            <a:extLst>
              <a:ext uri="{FF2B5EF4-FFF2-40B4-BE49-F238E27FC236}">
                <a16:creationId xmlns:a16="http://schemas.microsoft.com/office/drawing/2014/main" id="{ED34DED5-CB43-4C22-975B-01477C0C87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85413" y="5877108"/>
            <a:ext cx="1662370" cy="1662370"/>
          </a:xfrm>
          <a:prstGeom prst="rect">
            <a:avLst/>
          </a:prstGeom>
        </p:spPr>
      </p:pic>
      <p:pic>
        <p:nvPicPr>
          <p:cNvPr id="13" name="Graphic 12">
            <a:extLst>
              <a:ext uri="{FF2B5EF4-FFF2-40B4-BE49-F238E27FC236}">
                <a16:creationId xmlns:a16="http://schemas.microsoft.com/office/drawing/2014/main" id="{256BAF47-425C-4B01-B74F-A6E37A2E51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2625" y="9994486"/>
            <a:ext cx="571588" cy="571588"/>
          </a:xfrm>
          <a:prstGeom prst="rect">
            <a:avLst/>
          </a:prstGeom>
        </p:spPr>
      </p:pic>
      <p:pic>
        <p:nvPicPr>
          <p:cNvPr id="27" name="Graphic 26">
            <a:extLst>
              <a:ext uri="{FF2B5EF4-FFF2-40B4-BE49-F238E27FC236}">
                <a16:creationId xmlns:a16="http://schemas.microsoft.com/office/drawing/2014/main" id="{EC529BD3-59E8-45C4-A09C-9AC122C5DB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27617" y="9567400"/>
            <a:ext cx="988886" cy="988886"/>
          </a:xfrm>
          <a:prstGeom prst="rect">
            <a:avLst/>
          </a:prstGeom>
        </p:spPr>
      </p:pic>
      <p:pic>
        <p:nvPicPr>
          <p:cNvPr id="31" name="Graphic 30">
            <a:extLst>
              <a:ext uri="{FF2B5EF4-FFF2-40B4-BE49-F238E27FC236}">
                <a16:creationId xmlns:a16="http://schemas.microsoft.com/office/drawing/2014/main" id="{2AD4982C-A4BF-45E3-93F9-D76A685F86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21564" y="5964331"/>
            <a:ext cx="1676970" cy="1676970"/>
          </a:xfrm>
          <a:prstGeom prst="rect">
            <a:avLst/>
          </a:prstGeom>
        </p:spPr>
      </p:pic>
      <p:sp>
        <p:nvSpPr>
          <p:cNvPr id="2048" name="AutoShape 4" descr="Image result for node.js logo wiki">
            <a:extLst>
              <a:ext uri="{FF2B5EF4-FFF2-40B4-BE49-F238E27FC236}">
                <a16:creationId xmlns:a16="http://schemas.microsoft.com/office/drawing/2014/main" id="{F3F422AC-36B2-4F41-8BEE-92F060619D5D}"/>
              </a:ext>
            </a:extLst>
          </p:cNvPr>
          <p:cNvSpPr>
            <a:spLocks noChangeAspect="1" noChangeArrowheads="1"/>
          </p:cNvSpPr>
          <p:nvPr/>
        </p:nvSpPr>
        <p:spPr bwMode="auto">
          <a:xfrm>
            <a:off x="9382125" y="5608991"/>
            <a:ext cx="5619750" cy="3438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TextBox 214">
            <a:extLst>
              <a:ext uri="{FF2B5EF4-FFF2-40B4-BE49-F238E27FC236}">
                <a16:creationId xmlns:a16="http://schemas.microsoft.com/office/drawing/2014/main" id="{BB983853-DC40-4E2A-A836-CEC260834EEF}"/>
              </a:ext>
            </a:extLst>
          </p:cNvPr>
          <p:cNvSpPr txBox="1"/>
          <p:nvPr/>
        </p:nvSpPr>
        <p:spPr>
          <a:xfrm>
            <a:off x="808983" y="3905672"/>
            <a:ext cx="1848518"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Editor</a:t>
            </a:r>
          </a:p>
        </p:txBody>
      </p:sp>
      <p:sp>
        <p:nvSpPr>
          <p:cNvPr id="216" name="TextBox 215">
            <a:extLst>
              <a:ext uri="{FF2B5EF4-FFF2-40B4-BE49-F238E27FC236}">
                <a16:creationId xmlns:a16="http://schemas.microsoft.com/office/drawing/2014/main" id="{795E221A-3A5D-40AD-B7E7-91E564F0F077}"/>
              </a:ext>
            </a:extLst>
          </p:cNvPr>
          <p:cNvSpPr txBox="1"/>
          <p:nvPr/>
        </p:nvSpPr>
        <p:spPr>
          <a:xfrm>
            <a:off x="11402819" y="3892682"/>
            <a:ext cx="3064692"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tx1"/>
                </a:solidFill>
                <a:effectLst/>
                <a:uFillTx/>
                <a:latin typeface="+mj-lt"/>
                <a:ea typeface="+mj-ea"/>
                <a:cs typeface="+mj-cs"/>
                <a:sym typeface="Lato Light"/>
              </a:rPr>
              <a:t>Debugger</a:t>
            </a:r>
          </a:p>
        </p:txBody>
      </p:sp>
      <p:sp>
        <p:nvSpPr>
          <p:cNvPr id="219" name="TextBox 218">
            <a:extLst>
              <a:ext uri="{FF2B5EF4-FFF2-40B4-BE49-F238E27FC236}">
                <a16:creationId xmlns:a16="http://schemas.microsoft.com/office/drawing/2014/main" id="{26D76992-4197-432F-A273-36B60F49B0F8}"/>
              </a:ext>
            </a:extLst>
          </p:cNvPr>
          <p:cNvSpPr txBox="1"/>
          <p:nvPr/>
        </p:nvSpPr>
        <p:spPr>
          <a:xfrm>
            <a:off x="10939954" y="11160959"/>
            <a:ext cx="3064692" cy="7598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chemeClr val="tx1"/>
                </a:solidFill>
                <a:effectLst/>
                <a:uFillTx/>
                <a:latin typeface="+mj-lt"/>
                <a:ea typeface="+mj-ea"/>
                <a:cs typeface="+mj-cs"/>
                <a:sym typeface="Lato Light"/>
              </a:rPr>
              <a:t>Packages</a:t>
            </a:r>
          </a:p>
        </p:txBody>
      </p:sp>
      <p:sp>
        <p:nvSpPr>
          <p:cNvPr id="227" name="TextBox 226">
            <a:extLst>
              <a:ext uri="{FF2B5EF4-FFF2-40B4-BE49-F238E27FC236}">
                <a16:creationId xmlns:a16="http://schemas.microsoft.com/office/drawing/2014/main" id="{EC262FD1-C0B1-4925-9E78-22FCE8A7358D}"/>
              </a:ext>
            </a:extLst>
          </p:cNvPr>
          <p:cNvSpPr txBox="1"/>
          <p:nvPr/>
        </p:nvSpPr>
        <p:spPr>
          <a:xfrm>
            <a:off x="6929174" y="10893784"/>
            <a:ext cx="3064692" cy="57515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a:ln>
                  <a:noFill/>
                </a:ln>
                <a:solidFill>
                  <a:schemeClr val="tx1"/>
                </a:solidFill>
                <a:effectLst/>
                <a:uFillTx/>
                <a:latin typeface="+mj-lt"/>
                <a:ea typeface="+mj-ea"/>
                <a:cs typeface="+mj-cs"/>
                <a:sym typeface="Lato Light"/>
              </a:rPr>
              <a:t>Runtimes</a:t>
            </a:r>
          </a:p>
        </p:txBody>
      </p:sp>
      <p:sp>
        <p:nvSpPr>
          <p:cNvPr id="90" name="TextBox 89">
            <a:extLst>
              <a:ext uri="{FF2B5EF4-FFF2-40B4-BE49-F238E27FC236}">
                <a16:creationId xmlns:a16="http://schemas.microsoft.com/office/drawing/2014/main" id="{7C4E8682-46A8-4984-AD48-8DF7356A934C}"/>
              </a:ext>
            </a:extLst>
          </p:cNvPr>
          <p:cNvSpPr txBox="1"/>
          <p:nvPr/>
        </p:nvSpPr>
        <p:spPr>
          <a:xfrm>
            <a:off x="3674438" y="9433989"/>
            <a:ext cx="3064692" cy="88293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chemeClr val="tx1"/>
                </a:solidFill>
                <a:effectLst/>
                <a:uFillTx/>
                <a:latin typeface="+mj-lt"/>
                <a:ea typeface="+mj-ea"/>
                <a:cs typeface="+mj-cs"/>
                <a:sym typeface="Lato Light"/>
              </a:rPr>
              <a:t>Source</a:t>
            </a:r>
          </a:p>
        </p:txBody>
      </p:sp>
    </p:spTree>
    <p:extLst>
      <p:ext uri="{BB962C8B-B14F-4D97-AF65-F5344CB8AC3E}">
        <p14:creationId xmlns:p14="http://schemas.microsoft.com/office/powerpoint/2010/main" val="2718337105"/>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Color Green">
      <a:dk1>
        <a:srgbClr val="F4F4F4"/>
      </a:dk1>
      <a:lt1>
        <a:srgbClr val="3E454D"/>
      </a:lt1>
      <a:dk2>
        <a:srgbClr val="B3B3B3"/>
      </a:dk2>
      <a:lt2>
        <a:srgbClr val="DCDEE0"/>
      </a:lt2>
      <a:accent1>
        <a:srgbClr val="059C73"/>
      </a:accent1>
      <a:accent2>
        <a:srgbClr val="3EAD5E"/>
      </a:accent2>
      <a:accent3>
        <a:srgbClr val="82B445"/>
      </a:accent3>
      <a:accent4>
        <a:srgbClr val="B6CB18"/>
      </a:accent4>
      <a:accent5>
        <a:srgbClr val="82B445"/>
      </a:accent5>
      <a:accent6>
        <a:srgbClr val="3EAD5E"/>
      </a:accent6>
      <a:hlink>
        <a:srgbClr val="059C73"/>
      </a:hlink>
      <a:folHlink>
        <a:srgbClr val="3E454D"/>
      </a:folHlink>
    </a:clrScheme>
    <a:fontScheme name="White">
      <a:majorFont>
        <a:latin typeface="Lato Light"/>
        <a:ea typeface="Lato Light"/>
        <a:cs typeface="Lat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j-lt"/>
            <a:ea typeface="+mj-ea"/>
            <a:cs typeface="+mj-cs"/>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Lato Light"/>
        <a:ea typeface="Lato Light"/>
        <a:cs typeface="Lato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j-lt"/>
            <a:ea typeface="+mj-ea"/>
            <a:cs typeface="+mj-cs"/>
            <a:sym typeface="Lato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1420</TotalTime>
  <Words>743</Words>
  <Application>Microsoft Office PowerPoint</Application>
  <PresentationFormat>Custom</PresentationFormat>
  <Paragraphs>204</Paragraphs>
  <Slides>25</Slides>
  <Notes>6</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Helvetica Light</vt:lpstr>
      <vt:lpstr>Helvetica Neue</vt:lpstr>
      <vt:lpstr>Calibri</vt:lpstr>
      <vt:lpstr>Lato Light</vt:lpstr>
      <vt:lpstr>Lato Regular</vt:lpstr>
      <vt:lpstr>White</vt:lpstr>
      <vt:lpstr>PowerPoint Presentation</vt:lpstr>
      <vt:lpstr>PowerPoint Presentation</vt:lpstr>
      <vt:lpstr>Trends</vt:lpstr>
      <vt:lpstr>What Is A Dev Environment?</vt:lpstr>
      <vt:lpstr>What Is A Dev Environment?</vt:lpstr>
      <vt:lpstr>What Is A Dev Environment?</vt:lpstr>
      <vt:lpstr>What Is A Dev Environment?</vt:lpstr>
      <vt:lpstr>What Is A Dev Environment?</vt:lpstr>
      <vt:lpstr>What Is A Dev Environment?</vt:lpstr>
      <vt:lpstr>What Is A Dev Environment?</vt:lpstr>
      <vt:lpstr>What Is A Dev Environment?</vt:lpstr>
      <vt:lpstr>What Is A Dev Environment?</vt:lpstr>
      <vt:lpstr>What Is A Dev Environment?</vt:lpstr>
      <vt:lpstr>What Is A Dev Environment?</vt:lpstr>
      <vt:lpstr>My Journey</vt:lpstr>
      <vt:lpstr>PowerPoint Presentation</vt:lpstr>
      <vt:lpstr>30 For 30 Triumph!</vt:lpstr>
      <vt:lpstr>Review</vt:lpstr>
      <vt:lpstr>Visual Studio Online</vt:lpstr>
      <vt:lpstr>Visual Studio Online</vt:lpstr>
      <vt:lpstr>Next Challenge - AAA</vt:lpstr>
      <vt:lpstr>Visual Studio Online</vt:lpstr>
      <vt:lpstr>Visual Studio Online</vt:lpstr>
      <vt:lpstr>Visual Studio Online</vt:lpstr>
      <vt:lpstr>Summary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Nik Molnar</dc:creator>
  <cp:lastModifiedBy>Nik Molnar</cp:lastModifiedBy>
  <cp:revision>57</cp:revision>
  <dcterms:modified xsi:type="dcterms:W3CDTF">2019-12-10T22:05:01Z</dcterms:modified>
</cp:coreProperties>
</file>